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10.xml" ContentType="application/vnd.openxmlformats-officedocument.presentationml.slideMaster+xml"/>
  <Override PartName="/ppt/slideMasters/slideMaster11.xml" ContentType="application/vnd.openxmlformats-officedocument.presentationml.slideMaster+xml"/>
  <Override PartName="/ppt/slideMasters/slideMaster12.xml" ContentType="application/vnd.openxmlformats-officedocument.presentationml.slideMaster+xml"/>
  <Override PartName="/ppt/slideMasters/slideMaster13.xml" ContentType="application/vnd.openxmlformats-officedocument.presentationml.slideMaster+xml"/>
  <Override PartName="/ppt/slideMasters/slideMaster14.xml" ContentType="application/vnd.openxmlformats-officedocument.presentationml.slideMaster+xml"/>
  <Override PartName="/ppt/slideMasters/slideMaster15.xml" ContentType="application/vnd.openxmlformats-officedocument.presentationml.slideMaster+xml"/>
  <Override PartName="/ppt/slideMasters/slideMaster16.xml" ContentType="application/vnd.openxmlformats-officedocument.presentationml.slideMaster+xml"/>
  <Override PartName="/ppt/slideMasters/slideMaster17.xml" ContentType="application/vnd.openxmlformats-officedocument.presentationml.slideMaster+xml"/>
  <Override PartName="/ppt/slideMasters/slideMaster18.xml" ContentType="application/vnd.openxmlformats-officedocument.presentationml.slideMaster+xml"/>
  <Override PartName="/ppt/slideMasters/slideMaster19.xml" ContentType="application/vnd.openxmlformats-officedocument.presentationml.slideMaster+xml"/>
  <Override PartName="/ppt/slideMasters/slideMaster2.xml" ContentType="application/vnd.openxmlformats-officedocument.presentationml.slideMaster+xml"/>
  <Override PartName="/ppt/slideMasters/slideMaster20.xml" ContentType="application/vnd.openxmlformats-officedocument.presentationml.slideMaster+xml"/>
  <Override PartName="/ppt/slideMasters/slideMaster21.xml" ContentType="application/vnd.openxmlformats-officedocument.presentationml.slideMaster+xml"/>
  <Override PartName="/ppt/slideMasters/slideMaster22.xml" ContentType="application/vnd.openxmlformats-officedocument.presentationml.slideMaster+xml"/>
  <Override PartName="/ppt/slideMasters/slideMaster23.xml" ContentType="application/vnd.openxmlformats-officedocument.presentationml.slideMaster+xml"/>
  <Override PartName="/ppt/slideMasters/slideMaster24.xml" ContentType="application/vnd.openxmlformats-officedocument.presentationml.slideMaster+xml"/>
  <Override PartName="/ppt/slideMasters/slideMaster25.xml" ContentType="application/vnd.openxmlformats-officedocument.presentationml.slideMaster+xml"/>
  <Override PartName="/ppt/slideMasters/slideMaster26.xml" ContentType="application/vnd.openxmlformats-officedocument.presentationml.slideMaster+xml"/>
  <Override PartName="/ppt/slideMasters/slideMaster27.xml" ContentType="application/vnd.openxmlformats-officedocument.presentationml.slideMaster+xml"/>
  <Override PartName="/ppt/slideMasters/slideMaster28.xml" ContentType="application/vnd.openxmlformats-officedocument.presentationml.slideMaster+xml"/>
  <Override PartName="/ppt/slideMasters/slideMaster29.xml" ContentType="application/vnd.openxmlformats-officedocument.presentationml.slideMaster+xml"/>
  <Override PartName="/ppt/slideMasters/slideMaster3.xml" ContentType="application/vnd.openxmlformats-officedocument.presentationml.slideMaster+xml"/>
  <Override PartName="/ppt/slideMasters/slideMaster30.xml" ContentType="application/vnd.openxmlformats-officedocument.presentationml.slideMaster+xml"/>
  <Override PartName="/ppt/slideMasters/slideMaster31.xml" ContentType="application/vnd.openxmlformats-officedocument.presentationml.slideMaster+xml"/>
  <Override PartName="/ppt/slideMasters/slideMaster32.xml" ContentType="application/vnd.openxmlformats-officedocument.presentationml.slideMaster+xml"/>
  <Override PartName="/ppt/slideMasters/slideMaster33.xml" ContentType="application/vnd.openxmlformats-officedocument.presentationml.slideMaster+xml"/>
  <Override PartName="/ppt/slideMasters/slideMaster34.xml" ContentType="application/vnd.openxmlformats-officedocument.presentationml.slideMaster+xml"/>
  <Override PartName="/ppt/slideMasters/slideMaster4.xml" ContentType="application/vnd.openxmlformats-officedocument.presentationml.slideMaster+xml"/>
  <Override PartName="/ppt/slideMasters/slideMaster5.xml" ContentType="application/vnd.openxmlformats-officedocument.presentationml.slideMaster+xml"/>
  <Override PartName="/ppt/slideMasters/slideMaster6.xml" ContentType="application/vnd.openxmlformats-officedocument.presentationml.slideMaster+xml"/>
  <Override PartName="/ppt/slideMasters/slideMaster7.xml" ContentType="application/vnd.openxmlformats-officedocument.presentationml.slideMaster+xml"/>
  <Override PartName="/ppt/slideMasters/slideMaster8.xml" ContentType="application/vnd.openxmlformats-officedocument.presentationml.slideMaster+xml"/>
  <Override PartName="/ppt/slideMasters/slideMaster9.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theme/theme10.xml" ContentType="application/vnd.openxmlformats-officedocument.theme+xml"/>
  <Override PartName="/ppt/theme/theme11.xml" ContentType="application/vnd.openxmlformats-officedocument.theme+xml"/>
  <Override PartName="/ppt/theme/theme12.xml" ContentType="application/vnd.openxmlformats-officedocument.theme+xml"/>
  <Override PartName="/ppt/theme/theme13.xml" ContentType="application/vnd.openxmlformats-officedocument.theme+xml"/>
  <Override PartName="/ppt/theme/theme14.xml" ContentType="application/vnd.openxmlformats-officedocument.theme+xml"/>
  <Override PartName="/ppt/theme/theme15.xml" ContentType="application/vnd.openxmlformats-officedocument.theme+xml"/>
  <Override PartName="/ppt/theme/theme16.xml" ContentType="application/vnd.openxmlformats-officedocument.theme+xml"/>
  <Override PartName="/ppt/theme/theme17.xml" ContentType="application/vnd.openxmlformats-officedocument.theme+xml"/>
  <Override PartName="/ppt/theme/theme18.xml" ContentType="application/vnd.openxmlformats-officedocument.theme+xml"/>
  <Override PartName="/ppt/theme/theme19.xml" ContentType="application/vnd.openxmlformats-officedocument.theme+xml"/>
  <Override PartName="/ppt/theme/theme2.xml" ContentType="application/vnd.openxmlformats-officedocument.theme+xml"/>
  <Override PartName="/ppt/theme/theme20.xml" ContentType="application/vnd.openxmlformats-officedocument.theme+xml"/>
  <Override PartName="/ppt/theme/theme21.xml" ContentType="application/vnd.openxmlformats-officedocument.theme+xml"/>
  <Override PartName="/ppt/theme/theme22.xml" ContentType="application/vnd.openxmlformats-officedocument.theme+xml"/>
  <Override PartName="/ppt/theme/theme23.xml" ContentType="application/vnd.openxmlformats-officedocument.theme+xml"/>
  <Override PartName="/ppt/theme/theme24.xml" ContentType="application/vnd.openxmlformats-officedocument.theme+xml"/>
  <Override PartName="/ppt/theme/theme25.xml" ContentType="application/vnd.openxmlformats-officedocument.theme+xml"/>
  <Override PartName="/ppt/theme/theme26.xml" ContentType="application/vnd.openxmlformats-officedocument.theme+xml"/>
  <Override PartName="/ppt/theme/theme27.xml" ContentType="application/vnd.openxmlformats-officedocument.theme+xml"/>
  <Override PartName="/ppt/theme/theme28.xml" ContentType="application/vnd.openxmlformats-officedocument.theme+xml"/>
  <Override PartName="/ppt/theme/theme29.xml" ContentType="application/vnd.openxmlformats-officedocument.theme+xml"/>
  <Override PartName="/ppt/theme/theme3.xml" ContentType="application/vnd.openxmlformats-officedocument.theme+xml"/>
  <Override PartName="/ppt/theme/theme30.xml" ContentType="application/vnd.openxmlformats-officedocument.theme+xml"/>
  <Override PartName="/ppt/theme/theme31.xml" ContentType="application/vnd.openxmlformats-officedocument.theme+xml"/>
  <Override PartName="/ppt/theme/theme32.xml" ContentType="application/vnd.openxmlformats-officedocument.theme+xml"/>
  <Override PartName="/ppt/theme/theme33.xml" ContentType="application/vnd.openxmlformats-officedocument.theme+xml"/>
  <Override PartName="/ppt/theme/theme34.xml" ContentType="application/vnd.openxmlformats-officedocument.theme+xml"/>
  <Override PartName="/ppt/theme/theme4.xml" ContentType="application/vnd.openxmlformats-officedocument.theme+xml"/>
  <Override PartName="/ppt/theme/theme5.xml" ContentType="application/vnd.openxmlformats-officedocument.theme+xml"/>
  <Override PartName="/ppt/theme/theme6.xml" ContentType="application/vnd.openxmlformats-officedocument.theme+xml"/>
  <Override PartName="/ppt/theme/theme7.xml" ContentType="application/vnd.openxmlformats-officedocument.theme+xml"/>
  <Override PartName="/ppt/theme/theme8.xml" ContentType="application/vnd.openxmlformats-officedocument.theme+xml"/>
  <Override PartName="/ppt/theme/theme9.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50" r:id="rId3"/>
    <p:sldMasterId id="2147483652" r:id="rId4"/>
    <p:sldMasterId id="2147483654" r:id="rId5"/>
    <p:sldMasterId id="2147483656" r:id="rId6"/>
    <p:sldMasterId id="2147483658" r:id="rId7"/>
    <p:sldMasterId id="2147483660" r:id="rId8"/>
    <p:sldMasterId id="2147483662" r:id="rId9"/>
    <p:sldMasterId id="2147483664" r:id="rId10"/>
    <p:sldMasterId id="2147483666" r:id="rId11"/>
    <p:sldMasterId id="2147483668" r:id="rId12"/>
    <p:sldMasterId id="2147483670" r:id="rId13"/>
    <p:sldMasterId id="2147483672" r:id="rId14"/>
    <p:sldMasterId id="2147483674" r:id="rId15"/>
    <p:sldMasterId id="2147483676" r:id="rId16"/>
    <p:sldMasterId id="2147483678" r:id="rId17"/>
    <p:sldMasterId id="2147483680" r:id="rId18"/>
    <p:sldMasterId id="2147483682" r:id="rId19"/>
    <p:sldMasterId id="2147483684" r:id="rId20"/>
    <p:sldMasterId id="2147483686" r:id="rId21"/>
    <p:sldMasterId id="2147483688" r:id="rId22"/>
    <p:sldMasterId id="2147483690" r:id="rId23"/>
    <p:sldMasterId id="2147483692" r:id="rId24"/>
    <p:sldMasterId id="2147483694" r:id="rId25"/>
    <p:sldMasterId id="2147483696" r:id="rId26"/>
    <p:sldMasterId id="2147483698" r:id="rId27"/>
    <p:sldMasterId id="2147483700" r:id="rId28"/>
    <p:sldMasterId id="2147483702" r:id="rId29"/>
    <p:sldMasterId id="2147483704" r:id="rId30"/>
    <p:sldMasterId id="2147483706" r:id="rId31"/>
    <p:sldMasterId id="2147483708" r:id="rId32"/>
    <p:sldMasterId id="2147483710" r:id="rId33"/>
    <p:sldMasterId id="2147483712" r:id="rId34"/>
    <p:sldMasterId id="2147483714" r:id="rId35"/>
  </p:sldMasterIdLst>
  <p:sldIdLst>
    <p:sldId id="256" r:id="rId36"/>
    <p:sldId id="257" r:id="rId37"/>
    <p:sldId id="258" r:id="rId38"/>
    <p:sldId id="259" r:id="rId39"/>
    <p:sldId id="260" r:id="rId40"/>
    <p:sldId id="261" r:id="rId41"/>
    <p:sldId id="262" r:id="rId42"/>
    <p:sldId id="263" r:id="rId43"/>
    <p:sldId id="264" r:id="rId44"/>
    <p:sldId id="265" r:id="rId45"/>
    <p:sldId id="266" r:id="rId46"/>
    <p:sldId id="267" r:id="rId47"/>
    <p:sldId id="268" r:id="rId48"/>
    <p:sldId id="269" r:id="rId49"/>
    <p:sldId id="270" r:id="rId50"/>
    <p:sldId id="271" r:id="rId51"/>
    <p:sldId id="272" r:id="rId52"/>
    <p:sldId id="273" r:id="rId53"/>
    <p:sldId id="274" r:id="rId54"/>
    <p:sldId id="275" r:id="rId55"/>
    <p:sldId id="276" r:id="rId56"/>
    <p:sldId id="277" r:id="rId57"/>
    <p:sldId id="278" r:id="rId58"/>
    <p:sldId id="279" r:id="rId59"/>
  </p:sldIdLst>
  <p:sldSz cx="9144000" cy="51435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Master" Target="slideMasters/slideMaster8.xml"/><Relationship Id="rId8" Type="http://schemas.openxmlformats.org/officeDocument/2006/relationships/slideMaster" Target="slideMasters/slideMaster7.xml"/><Relationship Id="rId7" Type="http://schemas.openxmlformats.org/officeDocument/2006/relationships/slideMaster" Target="slideMasters/slideMaster6.xml"/><Relationship Id="rId62" Type="http://schemas.openxmlformats.org/officeDocument/2006/relationships/tableStyles" Target="tableStyles.xml"/><Relationship Id="rId61" Type="http://schemas.openxmlformats.org/officeDocument/2006/relationships/viewProps" Target="viewProps.xml"/><Relationship Id="rId60" Type="http://schemas.openxmlformats.org/officeDocument/2006/relationships/presProps" Target="presProps.xml"/><Relationship Id="rId6" Type="http://schemas.openxmlformats.org/officeDocument/2006/relationships/slideMaster" Target="slideMasters/slideMaster5.xml"/><Relationship Id="rId59" Type="http://schemas.openxmlformats.org/officeDocument/2006/relationships/slide" Target="slides/slide24.xml"/><Relationship Id="rId58" Type="http://schemas.openxmlformats.org/officeDocument/2006/relationships/slide" Target="slides/slide23.xml"/><Relationship Id="rId57" Type="http://schemas.openxmlformats.org/officeDocument/2006/relationships/slide" Target="slides/slide22.xml"/><Relationship Id="rId56" Type="http://schemas.openxmlformats.org/officeDocument/2006/relationships/slide" Target="slides/slide21.xml"/><Relationship Id="rId55" Type="http://schemas.openxmlformats.org/officeDocument/2006/relationships/slide" Target="slides/slide20.xml"/><Relationship Id="rId54" Type="http://schemas.openxmlformats.org/officeDocument/2006/relationships/slide" Target="slides/slide19.xml"/><Relationship Id="rId53" Type="http://schemas.openxmlformats.org/officeDocument/2006/relationships/slide" Target="slides/slide18.xml"/><Relationship Id="rId52" Type="http://schemas.openxmlformats.org/officeDocument/2006/relationships/slide" Target="slides/slide17.xml"/><Relationship Id="rId51" Type="http://schemas.openxmlformats.org/officeDocument/2006/relationships/slide" Target="slides/slide16.xml"/><Relationship Id="rId50" Type="http://schemas.openxmlformats.org/officeDocument/2006/relationships/slide" Target="slides/slide15.xml"/><Relationship Id="rId5" Type="http://schemas.openxmlformats.org/officeDocument/2006/relationships/slideMaster" Target="slideMasters/slideMaster4.xml"/><Relationship Id="rId49" Type="http://schemas.openxmlformats.org/officeDocument/2006/relationships/slide" Target="slides/slide14.xml"/><Relationship Id="rId48" Type="http://schemas.openxmlformats.org/officeDocument/2006/relationships/slide" Target="slides/slide13.xml"/><Relationship Id="rId47" Type="http://schemas.openxmlformats.org/officeDocument/2006/relationships/slide" Target="slides/slide12.xml"/><Relationship Id="rId46" Type="http://schemas.openxmlformats.org/officeDocument/2006/relationships/slide" Target="slides/slide11.xml"/><Relationship Id="rId45" Type="http://schemas.openxmlformats.org/officeDocument/2006/relationships/slide" Target="slides/slide10.xml"/><Relationship Id="rId44" Type="http://schemas.openxmlformats.org/officeDocument/2006/relationships/slide" Target="slides/slide9.xml"/><Relationship Id="rId43" Type="http://schemas.openxmlformats.org/officeDocument/2006/relationships/slide" Target="slides/slide8.xml"/><Relationship Id="rId42" Type="http://schemas.openxmlformats.org/officeDocument/2006/relationships/slide" Target="slides/slide7.xml"/><Relationship Id="rId41" Type="http://schemas.openxmlformats.org/officeDocument/2006/relationships/slide" Target="slides/slide6.xml"/><Relationship Id="rId40" Type="http://schemas.openxmlformats.org/officeDocument/2006/relationships/slide" Target="slides/slide5.xml"/><Relationship Id="rId4" Type="http://schemas.openxmlformats.org/officeDocument/2006/relationships/slideMaster" Target="slideMasters/slideMaster3.xml"/><Relationship Id="rId39" Type="http://schemas.openxmlformats.org/officeDocument/2006/relationships/slide" Target="slides/slide4.xml"/><Relationship Id="rId38" Type="http://schemas.openxmlformats.org/officeDocument/2006/relationships/slide" Target="slides/slide3.xml"/><Relationship Id="rId37" Type="http://schemas.openxmlformats.org/officeDocument/2006/relationships/slide" Target="slides/slide2.xml"/><Relationship Id="rId36" Type="http://schemas.openxmlformats.org/officeDocument/2006/relationships/slide" Target="slides/slide1.xml"/><Relationship Id="rId35" Type="http://schemas.openxmlformats.org/officeDocument/2006/relationships/slideMaster" Target="slideMasters/slideMaster34.xml"/><Relationship Id="rId34" Type="http://schemas.openxmlformats.org/officeDocument/2006/relationships/slideMaster" Target="slideMasters/slideMaster33.xml"/><Relationship Id="rId33" Type="http://schemas.openxmlformats.org/officeDocument/2006/relationships/slideMaster" Target="slideMasters/slideMaster32.xml"/><Relationship Id="rId32" Type="http://schemas.openxmlformats.org/officeDocument/2006/relationships/slideMaster" Target="slideMasters/slideMaster31.xml"/><Relationship Id="rId31" Type="http://schemas.openxmlformats.org/officeDocument/2006/relationships/slideMaster" Target="slideMasters/slideMaster30.xml"/><Relationship Id="rId30" Type="http://schemas.openxmlformats.org/officeDocument/2006/relationships/slideMaster" Target="slideMasters/slideMaster29.xml"/><Relationship Id="rId3" Type="http://schemas.openxmlformats.org/officeDocument/2006/relationships/slideMaster" Target="slideMasters/slideMaster2.xml"/><Relationship Id="rId29" Type="http://schemas.openxmlformats.org/officeDocument/2006/relationships/slideMaster" Target="slideMasters/slideMaster28.xml"/><Relationship Id="rId28" Type="http://schemas.openxmlformats.org/officeDocument/2006/relationships/slideMaster" Target="slideMasters/slideMaster27.xml"/><Relationship Id="rId27" Type="http://schemas.openxmlformats.org/officeDocument/2006/relationships/slideMaster" Target="slideMasters/slideMaster26.xml"/><Relationship Id="rId26" Type="http://schemas.openxmlformats.org/officeDocument/2006/relationships/slideMaster" Target="slideMasters/slideMaster25.xml"/><Relationship Id="rId25" Type="http://schemas.openxmlformats.org/officeDocument/2006/relationships/slideMaster" Target="slideMasters/slideMaster24.xml"/><Relationship Id="rId24" Type="http://schemas.openxmlformats.org/officeDocument/2006/relationships/slideMaster" Target="slideMasters/slideMaster23.xml"/><Relationship Id="rId23" Type="http://schemas.openxmlformats.org/officeDocument/2006/relationships/slideMaster" Target="slideMasters/slideMaster22.xml"/><Relationship Id="rId22" Type="http://schemas.openxmlformats.org/officeDocument/2006/relationships/slideMaster" Target="slideMasters/slideMaster21.xml"/><Relationship Id="rId21" Type="http://schemas.openxmlformats.org/officeDocument/2006/relationships/slideMaster" Target="slideMasters/slideMaster20.xml"/><Relationship Id="rId20" Type="http://schemas.openxmlformats.org/officeDocument/2006/relationships/slideMaster" Target="slideMasters/slideMaster19.xml"/><Relationship Id="rId2" Type="http://schemas.openxmlformats.org/officeDocument/2006/relationships/theme" Target="theme/theme1.xml"/><Relationship Id="rId19" Type="http://schemas.openxmlformats.org/officeDocument/2006/relationships/slideMaster" Target="slideMasters/slideMaster18.xml"/><Relationship Id="rId18" Type="http://schemas.openxmlformats.org/officeDocument/2006/relationships/slideMaster" Target="slideMasters/slideMaster17.xml"/><Relationship Id="rId17" Type="http://schemas.openxmlformats.org/officeDocument/2006/relationships/slideMaster" Target="slideMasters/slideMaster16.xml"/><Relationship Id="rId16" Type="http://schemas.openxmlformats.org/officeDocument/2006/relationships/slideMaster" Target="slideMasters/slideMaster15.xml"/><Relationship Id="rId15" Type="http://schemas.openxmlformats.org/officeDocument/2006/relationships/slideMaster" Target="slideMasters/slideMaster14.xml"/><Relationship Id="rId14" Type="http://schemas.openxmlformats.org/officeDocument/2006/relationships/slideMaster" Target="slideMasters/slideMaster13.xml"/><Relationship Id="rId13" Type="http://schemas.openxmlformats.org/officeDocument/2006/relationships/slideMaster" Target="slideMasters/slideMaster12.xml"/><Relationship Id="rId12" Type="http://schemas.openxmlformats.org/officeDocument/2006/relationships/slideMaster" Target="slideMasters/slideMaster11.xml"/><Relationship Id="rId11" Type="http://schemas.openxmlformats.org/officeDocument/2006/relationships/slideMaster" Target="slideMasters/slideMaster10.xml"/><Relationship Id="rId10" Type="http://schemas.openxmlformats.org/officeDocument/2006/relationships/slideMaster" Target="slideMasters/slideMaster9.xml"/><Relationship Id="rId1" Type="http://schemas.openxmlformats.org/officeDocument/2006/relationships/slideMaster" Target="slideMasters/slideMaster1.xml"/></Relationships>
</file>

<file path=ppt/media/>
</file>

<file path=ppt/media/image1.jpeg>
</file>

<file path=ppt/media/image2.png>
</file>

<file path=ppt/media/image3.png>
</file>

<file path=ppt/media/image4.png>
</file>

<file path=ppt/media/image5.png>
</file>

<file path=ppt/media/image6.png>
</file>

<file path=ppt/media/image7.png>
</file>

<file path=ppt/media/image8.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0.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3.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4.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5.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6.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7.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8.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9.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0.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4.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5.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6.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7.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8.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9.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0.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3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3.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34.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6.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7.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8.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9.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p:spTree>
      <p:nvGrpSpPr>
        <p:cNvPr id="1" name=""/>
        <p:cNvGrpSpPr/>
        <p:nvPr/>
      </p:nvGrpSpPr>
      <p:grpSpPr>
        <a:xfrm>
          <a:off x="0" y="0"/>
          <a:ext cx="0" cy="0"/>
          <a:chOff x="0" y="0"/>
          <a:chExt cx="0" cy="0"/>
        </a:xfrm>
      </p:grpSpPr>
      <p:sp>
        <p:nvSpPr>
          <p:cNvPr id="10"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11" name="PlaceHolder 2"/>
          <p:cNvSpPr>
            <a:spLocks noGrp="1"/>
          </p:cNvSpPr>
          <p:nvPr>
            <p:ph type="subTitle"/>
          </p:nvPr>
        </p:nvSpPr>
        <p:spPr>
          <a:xfrm>
            <a:off x="457200" y="1203480"/>
            <a:ext cx="8229240" cy="2982960"/>
          </a:xfrm>
          <a:prstGeom prst="rect">
            <a:avLst/>
          </a:prstGeom>
          <a:noFill/>
          <a:ln w="0">
            <a:noFill/>
          </a:ln>
        </p:spPr>
        <p:txBody>
          <a:bodyPr lIns="0" tIns="0" rIns="0" bIns="0" anchor="ctr">
            <a:noAutofit/>
          </a:bodyPr>
          <a:p>
            <a:pPr indent="0" algn="ctr">
              <a:buNone/>
            </a:pPr>
            <a:endParaRPr lang="en-US" sz="3200" b="0" strike="noStrike" spc="-1">
              <a:solidFill>
                <a:srgbClr val="FFFFFF"/>
              </a:solidFill>
              <a:latin typeface="OpenSymbo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CUSTOM">
    <p:spTree>
      <p:nvGrpSpPr>
        <p:cNvPr id="1" name=""/>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blank" preserve="1">
  <p:cSld name="CUSTOM_4">
    <p:spTree>
      <p:nvGrpSpPr>
        <p:cNvPr id="1" name=""/>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blank" preserve="1">
  <p:cSld name="SECTION_HEADER">
    <p:spTree>
      <p:nvGrpSpPr>
        <p:cNvPr id="1" name=""/>
        <p:cNvGrpSpPr/>
        <p:nvPr/>
      </p:nvGrpSpPr>
      <p:grpSpPr>
        <a:xfrm>
          <a:off x="0" y="0"/>
          <a:ext cx="0" cy="0"/>
          <a:chOff x="0" y="0"/>
          <a:chExt cx="0" cy="0"/>
        </a:xfrm>
      </p:grpSpPr>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blank" preserve="1">
  <p:cSld name="CUSTOM_4_1">
    <p:spTree>
      <p:nvGrpSpPr>
        <p:cNvPr id="1" name=""/>
        <p:cNvGrpSpPr/>
        <p:nvPr/>
      </p:nvGrpSpPr>
      <p:grpSpPr>
        <a:xfrm>
          <a:off x="0" y="0"/>
          <a:ext cx="0" cy="0"/>
          <a:chOff x="0" y="0"/>
          <a:chExt cx="0" cy="0"/>
        </a:xfrm>
      </p:grpSpPr>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CUSTOM_12">
    <p:spTree>
      <p:nvGrpSpPr>
        <p:cNvPr id="1" name=""/>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blank" preserve="1">
  <p:cSld name="CUSTOM_16">
    <p:spTree>
      <p:nvGrpSpPr>
        <p:cNvPr id="1" name=""/>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blank" preserve="1">
  <p:cSld name="TITLE_AND_TWO_COLUMNS_1">
    <p:spTree>
      <p:nvGrpSpPr>
        <p:cNvPr id="1" name=""/>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blank" preserve="1">
  <p:cSld name="TITLE_AND_TWO_COLUMNS_1_1">
    <p:spTree>
      <p:nvGrpSpPr>
        <p:cNvPr id="1" name=""/>
        <p:cNvGrpSpPr/>
        <p:nvPr/>
      </p:nvGrpSpPr>
      <p:grpSpPr>
        <a:xfrm>
          <a:off x="0" y="0"/>
          <a:ext cx="0" cy="0"/>
          <a:chOff x="0" y="0"/>
          <a:chExt cx="0" cy="0"/>
        </a:xfrm>
      </p:grpSpPr>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CUSTOM_6">
    <p:spTree>
      <p:nvGrpSpPr>
        <p:cNvPr id="1" name=""/>
        <p:cNvGrpSpPr/>
        <p:nvPr/>
      </p:nvGrpSpPr>
      <p:grpSpPr>
        <a:xfrm>
          <a:off x="0" y="0"/>
          <a:ext cx="0" cy="0"/>
          <a:chOff x="0" y="0"/>
          <a:chExt cx="0" cy="0"/>
        </a:xfrm>
      </p:grpSpPr>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CUSTOM_5">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BIG_NUMBER">
    <p:spTree>
      <p:nvGrpSpPr>
        <p:cNvPr id="1" name=""/>
        <p:cNvGrpSpPr/>
        <p:nvPr/>
      </p:nvGrpSpPr>
      <p:grpSpPr>
        <a:xfrm>
          <a:off x="0" y="0"/>
          <a:ext cx="0" cy="0"/>
          <a:chOff x="0" y="0"/>
          <a:chExt cx="0" cy="0"/>
        </a:xfrm>
      </p:grpSpPr>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blank" preserve="1">
  <p:cSld name="CUSTOM_13">
    <p:spTree>
      <p:nvGrpSpPr>
        <p:cNvPr id="1" name=""/>
        <p:cNvGrpSpPr/>
        <p:nvPr/>
      </p:nvGrpSpPr>
      <p:grpSpPr>
        <a:xfrm>
          <a:off x="0" y="0"/>
          <a:ext cx="0" cy="0"/>
          <a:chOff x="0" y="0"/>
          <a:chExt cx="0" cy="0"/>
        </a:xfrm>
      </p:grpSpPr>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blank" preserve="1">
  <p:cSld name="CUSTOM_7">
    <p:spTree>
      <p:nvGrpSpPr>
        <p:cNvPr id="1" name=""/>
        <p:cNvGrpSpPr/>
        <p:nvPr/>
      </p:nvGrpSpPr>
      <p:grpSpPr>
        <a:xfrm>
          <a:off x="0" y="0"/>
          <a:ext cx="0" cy="0"/>
          <a:chOff x="0" y="0"/>
          <a:chExt cx="0" cy="0"/>
        </a:xfrm>
      </p:grpSpPr>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blank" preserve="1">
  <p:cSld name="CUSTOM_8">
    <p:spTree>
      <p:nvGrpSpPr>
        <p:cNvPr id="1" name=""/>
        <p:cNvGrpSpPr/>
        <p:nvPr/>
      </p:nvGrpSpPr>
      <p:grpSpPr>
        <a:xfrm>
          <a:off x="0" y="0"/>
          <a:ext cx="0" cy="0"/>
          <a:chOff x="0" y="0"/>
          <a:chExt cx="0" cy="0"/>
        </a:xfrm>
      </p:grpSpPr>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type="tx" preserve="1">
  <p:cSld name="TITLE_AND_BODY">
    <p:spTree>
      <p:nvGrpSpPr>
        <p:cNvPr id="1" name=""/>
        <p:cNvGrpSpPr/>
        <p:nvPr/>
      </p:nvGrpSpPr>
      <p:grpSpPr>
        <a:xfrm>
          <a:off x="0" y="0"/>
          <a:ext cx="0" cy="0"/>
          <a:chOff x="0" y="0"/>
          <a:chExt cx="0" cy="0"/>
        </a:xfrm>
      </p:grpSpPr>
      <p:sp>
        <p:nvSpPr>
          <p:cNvPr id="227"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228" name="PlaceHolder 2"/>
          <p:cNvSpPr>
            <a:spLocks noGrp="1"/>
          </p:cNvSpPr>
          <p:nvPr>
            <p:ph/>
          </p:nvPr>
        </p:nvSpPr>
        <p:spPr>
          <a:xfrm>
            <a:off x="457200" y="1203480"/>
            <a:ext cx="822924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type="blank" preserve="1">
  <p:cSld name="CUSTOM_3_1">
    <p:spTree>
      <p:nvGrpSpPr>
        <p:cNvPr id="1" name=""/>
        <p:cNvGrpSpPr/>
        <p:nvPr/>
      </p:nvGrpSpPr>
      <p:grpSpPr>
        <a:xfrm>
          <a:off x="0" y="0"/>
          <a:ext cx="0" cy="0"/>
          <a:chOff x="0" y="0"/>
          <a:chExt cx="0" cy="0"/>
        </a:xfrm>
      </p:grpSpPr>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type="blank" preserve="1">
  <p:cSld name="CUSTOM_9">
    <p:spTree>
      <p:nvGrpSpPr>
        <p:cNvPr id="1" name=""/>
        <p:cNvGrpSpPr/>
        <p:nvPr/>
      </p:nvGrpSpPr>
      <p:grpSpPr>
        <a:xfrm>
          <a:off x="0" y="0"/>
          <a:ext cx="0" cy="0"/>
          <a:chOff x="0" y="0"/>
          <a:chExt cx="0" cy="0"/>
        </a:xfrm>
      </p:grpSpPr>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type="blank" preserve="1">
  <p:cSld name="CUSTOM_9_1">
    <p:spTree>
      <p:nvGrpSpPr>
        <p:cNvPr id="1" name=""/>
        <p:cNvGrpSpPr/>
        <p:nvPr/>
      </p:nvGrpSpPr>
      <p:grpSpPr>
        <a:xfrm>
          <a:off x="0" y="0"/>
          <a:ext cx="0" cy="0"/>
          <a:chOff x="0" y="0"/>
          <a:chExt cx="0" cy="0"/>
        </a:xfrm>
      </p:grpSpPr>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type="twoObj" preserve="1">
  <p:cSld name="TITLE_AND_TWO_COLUMNS">
    <p:spTree>
      <p:nvGrpSpPr>
        <p:cNvPr id="1" name=""/>
        <p:cNvGrpSpPr/>
        <p:nvPr/>
      </p:nvGrpSpPr>
      <p:grpSpPr>
        <a:xfrm>
          <a:off x="0" y="0"/>
          <a:ext cx="0" cy="0"/>
          <a:chOff x="0" y="0"/>
          <a:chExt cx="0" cy="0"/>
        </a:xfrm>
      </p:grpSpPr>
      <p:sp>
        <p:nvSpPr>
          <p:cNvPr id="278"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
        <p:nvSpPr>
          <p:cNvPr id="279" name="PlaceHolder 2"/>
          <p:cNvSpPr>
            <a:spLocks noGrp="1"/>
          </p:cNvSpPr>
          <p:nvPr>
            <p:ph/>
          </p:nvPr>
        </p:nvSpPr>
        <p:spPr>
          <a:xfrm>
            <a:off x="45720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
        <p:nvSpPr>
          <p:cNvPr id="280" name="PlaceHolder 3"/>
          <p:cNvSpPr>
            <a:spLocks noGrp="1"/>
          </p:cNvSpPr>
          <p:nvPr>
            <p:ph/>
          </p:nvPr>
        </p:nvSpPr>
        <p:spPr>
          <a:xfrm>
            <a:off x="4674240" y="1203480"/>
            <a:ext cx="4015800" cy="2982960"/>
          </a:xfrm>
          <a:prstGeom prst="rect">
            <a:avLst/>
          </a:prstGeom>
          <a:noFill/>
          <a:ln w="0">
            <a:noFill/>
          </a:ln>
        </p:spPr>
        <p:txBody>
          <a:bodyPr lIns="0" tIns="0" rIns="0" bIns="0" anchor="t">
            <a:normAutofit/>
          </a:bodyPr>
          <a:p>
            <a:pPr indent="0">
              <a:spcBef>
                <a:spcPts val="1415"/>
              </a:spcBef>
              <a:buNone/>
            </a:pPr>
            <a:endParaRPr lang="fr-FR" sz="1400" b="0" strike="noStrike" spc="-1">
              <a:solidFill>
                <a:srgbClr val="000000"/>
              </a:solidFill>
              <a:latin typeface="Arial" panose="020B0604020202020204"/>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type="titleOnly" preserve="1">
  <p:cSld name="TITLE_ONLY">
    <p:spTree>
      <p:nvGrpSpPr>
        <p:cNvPr id="1" name=""/>
        <p:cNvGrpSpPr/>
        <p:nvPr/>
      </p:nvGrpSpPr>
      <p:grpSpPr>
        <a:xfrm>
          <a:off x="0" y="0"/>
          <a:ext cx="0" cy="0"/>
          <a:chOff x="0" y="0"/>
          <a:chExt cx="0" cy="0"/>
        </a:xfrm>
      </p:grpSpPr>
      <p:sp>
        <p:nvSpPr>
          <p:cNvPr id="290" name="PlaceHolder 1"/>
          <p:cNvSpPr>
            <a:spLocks noGrp="1"/>
          </p:cNvSpPr>
          <p:nvPr>
            <p:ph type="title"/>
          </p:nvPr>
        </p:nvSpPr>
        <p:spPr>
          <a:xfrm>
            <a:off x="2347920" y="579960"/>
            <a:ext cx="4447800" cy="1058400"/>
          </a:xfrm>
          <a:prstGeom prst="rect">
            <a:avLst/>
          </a:prstGeom>
          <a:noFill/>
          <a:ln w="0">
            <a:noFill/>
          </a:ln>
        </p:spPr>
        <p:txBody>
          <a:bodyPr lIns="0" tIns="0" rIns="0" bIns="0" anchor="ctr">
            <a:noAutofit/>
          </a:bodyPr>
          <a:p>
            <a:pPr indent="0">
              <a:buNone/>
            </a:pPr>
            <a:endParaRPr lang="fr-FR" sz="1800" b="0" strike="noStrike" spc="-1">
              <a:solidFill>
                <a:schemeClr val="dk1"/>
              </a:solidFill>
              <a:latin typeface="Arial" panose="020B0604020202020204"/>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type="blank" preserve="1">
  <p:cSld name="ONE_COLUMN_TEXT">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type="blank" preserve="1">
  <p:cSld name="MAIN_POINT">
    <p:spTree>
      <p:nvGrpSpPr>
        <p:cNvPr id="1" name=""/>
        <p:cNvGrpSpPr/>
        <p:nvPr/>
      </p:nvGrpSpPr>
      <p:grpSpPr>
        <a:xfrm>
          <a:off x="0" y="0"/>
          <a:ext cx="0" cy="0"/>
          <a:chOff x="0" y="0"/>
          <a:chExt cx="0" cy="0"/>
        </a:xfrm>
      </p:grpSpPr>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type="blank" preserve="1">
  <p:cSld name="SECTION_TITLE_AND_DESCRIPTION">
    <p:spTree>
      <p:nvGrpSpPr>
        <p:cNvPr id="1" name=""/>
        <p:cNvGrpSpPr/>
        <p:nvPr/>
      </p:nvGrpSpPr>
      <p:grpSpPr>
        <a:xfrm>
          <a:off x="0" y="0"/>
          <a:ext cx="0" cy="0"/>
          <a:chOff x="0" y="0"/>
          <a:chExt cx="0" cy="0"/>
        </a:xfrm>
      </p:grpSpPr>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type="blank" preserve="1">
  <p:cSld name="CAPTION_ONLY">
    <p:spTree>
      <p:nvGrpSpPr>
        <p:cNvPr id="1" name=""/>
        <p:cNvGrpSpPr/>
        <p:nvPr/>
      </p:nvGrpSpPr>
      <p:grpSpPr>
        <a:xfrm>
          <a:off x="0" y="0"/>
          <a:ext cx="0" cy="0"/>
          <a:chOff x="0" y="0"/>
          <a:chExt cx="0" cy="0"/>
        </a:xfrm>
      </p:grpSpPr>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type="blank" preserve="1">
  <p:cSld name="simple-light-2">
    <p:spTree>
      <p:nvGrpSpPr>
        <p:cNvPr id="1" name=""/>
        <p:cNvGrpSpPr/>
        <p:nvPr/>
      </p:nvGrpSpPr>
      <p:grpSpPr>
        <a:xfrm>
          <a:off x="0" y="0"/>
          <a:ext cx="0" cy="0"/>
          <a:chOff x="0" y="0"/>
          <a:chExt cx="0" cy="0"/>
        </a:xfrm>
      </p:grpSpPr>
    </p:spTree>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type="blank" preserve="1">
  <p:cSld name="Default">
    <p:spTree>
      <p:nvGrpSpPr>
        <p:cNvPr id="1" name=""/>
        <p:cNvGrpSpPr/>
        <p:nvPr/>
      </p:nvGrpSpPr>
      <p:grpSpPr>
        <a:xfrm>
          <a:off x="0" y="0"/>
          <a:ext cx="0" cy="0"/>
          <a:chOff x="0" y="0"/>
          <a:chExt cx="0" cy="0"/>
        </a:xfrm>
      </p:grpSpPr>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_1_1_1_1_1_1">
    <p:spTree>
      <p:nvGrpSpPr>
        <p:cNvPr id="1" name=""/>
        <p:cNvGrpSpPr/>
        <p:nvPr/>
      </p:nvGrpSpPr>
      <p:grpSpPr>
        <a:xfrm>
          <a:off x="0" y="0"/>
          <a:ext cx="0" cy="0"/>
          <a:chOff x="0" y="0"/>
          <a:chExt cx="0" cy="0"/>
        </a:xfrm>
      </p:grpSpPr>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blank" preserve="1">
  <p:cSld name="CUSTOM_14">
    <p:spTree>
      <p:nvGrpSpPr>
        <p:cNvPr id="1" name=""/>
        <p:cNvGrpSpPr/>
        <p:nvPr/>
      </p:nvGrpSpPr>
      <p:grpSpPr>
        <a:xfrm>
          <a:off x="0" y="0"/>
          <a:ext cx="0" cy="0"/>
          <a:chOff x="0" y="0"/>
          <a:chExt cx="0" cy="0"/>
        </a:xfrm>
      </p:grpSpPr>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blank" preserve="1">
  <p:cSld name="CUSTOM_15">
    <p:spTree>
      <p:nvGrpSpPr>
        <p:cNvPr id="1" name=""/>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_1_1">
    <p:spTree>
      <p:nvGrpSpPr>
        <p:cNvPr id="1" name=""/>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CUSTOM_10">
    <p:spTree>
      <p:nvGrpSpPr>
        <p:cNvPr id="1" name=""/>
        <p:cNvGrpSpPr/>
        <p:nvPr/>
      </p:nvGrpSpPr>
      <p:grpSpPr>
        <a:xfrm>
          <a:off x="0" y="0"/>
          <a:ext cx="0" cy="0"/>
          <a:chOff x="0" y="0"/>
          <a:chExt cx="0" cy="0"/>
        </a:xfrm>
      </p:grpSpPr>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blank" preserve="1">
  <p:cSld name="CUSTOM_11">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4" Type="http://schemas.openxmlformats.org/officeDocument/2006/relationships/theme" Target="../theme/theme1.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Masters/_rels/slideMaster10.xml.rels><?xml version="1.0" encoding="UTF-8" standalone="yes"?>
<Relationships xmlns="http://schemas.openxmlformats.org/package/2006/relationships"><Relationship Id="rId4" Type="http://schemas.openxmlformats.org/officeDocument/2006/relationships/theme" Target="../theme/theme10.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0.xml"/></Relationships>
</file>

<file path=ppt/slideMasters/_rels/slideMaster11.xml.rels><?xml version="1.0" encoding="UTF-8" standalone="yes"?>
<Relationships xmlns="http://schemas.openxmlformats.org/package/2006/relationships"><Relationship Id="rId4" Type="http://schemas.openxmlformats.org/officeDocument/2006/relationships/theme" Target="../theme/theme11.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1.xml"/></Relationships>
</file>

<file path=ppt/slideMasters/_rels/slideMaster12.xml.rels><?xml version="1.0" encoding="UTF-8" standalone="yes"?>
<Relationships xmlns="http://schemas.openxmlformats.org/package/2006/relationships"><Relationship Id="rId4" Type="http://schemas.openxmlformats.org/officeDocument/2006/relationships/theme" Target="../theme/theme1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2.xml"/></Relationships>
</file>

<file path=ppt/slideMasters/_rels/slideMaster13.xml.rels><?xml version="1.0" encoding="UTF-8" standalone="yes"?>
<Relationships xmlns="http://schemas.openxmlformats.org/package/2006/relationships"><Relationship Id="rId4" Type="http://schemas.openxmlformats.org/officeDocument/2006/relationships/theme" Target="../theme/theme13.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3.xml"/></Relationships>
</file>

<file path=ppt/slideMasters/_rels/slideMaster14.xml.rels><?xml version="1.0" encoding="UTF-8" standalone="yes"?>
<Relationships xmlns="http://schemas.openxmlformats.org/package/2006/relationships"><Relationship Id="rId5" Type="http://schemas.openxmlformats.org/officeDocument/2006/relationships/theme" Target="../theme/theme14.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4.xml"/></Relationships>
</file>

<file path=ppt/slideMasters/_rels/slideMaster15.xml.rels><?xml version="1.0" encoding="UTF-8" standalone="yes"?>
<Relationships xmlns="http://schemas.openxmlformats.org/package/2006/relationships"><Relationship Id="rId5" Type="http://schemas.openxmlformats.org/officeDocument/2006/relationships/theme" Target="../theme/theme1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5.xml"/></Relationships>
</file>

<file path=ppt/slideMasters/_rels/slideMaster16.xml.rels><?xml version="1.0" encoding="UTF-8" standalone="yes"?>
<Relationships xmlns="http://schemas.openxmlformats.org/package/2006/relationships"><Relationship Id="rId5" Type="http://schemas.openxmlformats.org/officeDocument/2006/relationships/theme" Target="../theme/theme1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6.xml"/></Relationships>
</file>

<file path=ppt/slideMasters/_rels/slideMaster17.xml.rels><?xml version="1.0" encoding="UTF-8" standalone="yes"?>
<Relationships xmlns="http://schemas.openxmlformats.org/package/2006/relationships"><Relationship Id="rId4" Type="http://schemas.openxmlformats.org/officeDocument/2006/relationships/theme" Target="../theme/theme17.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7.xml"/></Relationships>
</file>

<file path=ppt/slideMasters/_rels/slideMaster18.xml.rels><?xml version="1.0" encoding="UTF-8" standalone="yes"?>
<Relationships xmlns="http://schemas.openxmlformats.org/package/2006/relationships"><Relationship Id="rId4" Type="http://schemas.openxmlformats.org/officeDocument/2006/relationships/theme" Target="../theme/theme18.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18.xml"/></Relationships>
</file>

<file path=ppt/slideMasters/_rels/slideMaster19.xml.rels><?xml version="1.0" encoding="UTF-8" standalone="yes"?>
<Relationships xmlns="http://schemas.openxmlformats.org/package/2006/relationships"><Relationship Id="rId4" Type="http://schemas.openxmlformats.org/officeDocument/2006/relationships/theme" Target="../theme/theme19.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9.xml"/></Relationships>
</file>

<file path=ppt/slideMasters/_rels/slideMaster2.xml.rels><?xml version="1.0" encoding="UTF-8" standalone="yes"?>
<Relationships xmlns="http://schemas.openxmlformats.org/package/2006/relationships"><Relationship Id="rId5" Type="http://schemas.openxmlformats.org/officeDocument/2006/relationships/theme" Target="../theme/theme2.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s>
</file>

<file path=ppt/slideMasters/_rels/slideMaster20.xml.rels><?xml version="1.0" encoding="UTF-8" standalone="yes"?>
<Relationships xmlns="http://schemas.openxmlformats.org/package/2006/relationships"><Relationship Id="rId4" Type="http://schemas.openxmlformats.org/officeDocument/2006/relationships/theme" Target="../theme/theme20.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0.xml"/></Relationships>
</file>

<file path=ppt/slideMasters/_rels/slideMaster21.xml.rels><?xml version="1.0" encoding="UTF-8" standalone="yes"?>
<Relationships xmlns="http://schemas.openxmlformats.org/package/2006/relationships"><Relationship Id="rId3" Type="http://schemas.openxmlformats.org/officeDocument/2006/relationships/theme" Target="../theme/theme21.xml"/><Relationship Id="rId2" Type="http://schemas.openxmlformats.org/officeDocument/2006/relationships/image" Target="../media/image1.jpeg"/><Relationship Id="rId1" Type="http://schemas.openxmlformats.org/officeDocument/2006/relationships/slideLayout" Target="../slideLayouts/slideLayout21.xml"/></Relationships>
</file>

<file path=ppt/slideMasters/_rels/slideMaster22.xml.rels><?xml version="1.0" encoding="UTF-8" standalone="yes"?>
<Relationships xmlns="http://schemas.openxmlformats.org/package/2006/relationships"><Relationship Id="rId4" Type="http://schemas.openxmlformats.org/officeDocument/2006/relationships/theme" Target="../theme/theme22.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2.xml"/></Relationships>
</file>

<file path=ppt/slideMasters/_rels/slideMaster23.xml.rels><?xml version="1.0" encoding="UTF-8" standalone="yes"?>
<Relationships xmlns="http://schemas.openxmlformats.org/package/2006/relationships"><Relationship Id="rId4" Type="http://schemas.openxmlformats.org/officeDocument/2006/relationships/theme" Target="../theme/theme23.xml"/><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23.xml"/></Relationships>
</file>

<file path=ppt/slideMasters/_rels/slideMaster24.xml.rels><?xml version="1.0" encoding="UTF-8" standalone="yes"?>
<Relationships xmlns="http://schemas.openxmlformats.org/package/2006/relationships"><Relationship Id="rId8" Type="http://schemas.openxmlformats.org/officeDocument/2006/relationships/theme" Target="../theme/theme24.xml"/><Relationship Id="rId7" Type="http://schemas.openxmlformats.org/officeDocument/2006/relationships/hyperlink" Target="http://bit.ly/2TtBDfr" TargetMode="External"/><Relationship Id="rId6" Type="http://schemas.openxmlformats.org/officeDocument/2006/relationships/hyperlink" Target="http://bit.ly/2TyoMsr" TargetMode="External"/><Relationship Id="rId5" Type="http://schemas.openxmlformats.org/officeDocument/2006/relationships/hyperlink" Target="https://bit.ly/3A1uf1Q" TargetMode="Externa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4.xml"/></Relationships>
</file>

<file path=ppt/slideMasters/_rels/slideMaster25.xml.rels><?xml version="1.0" encoding="UTF-8" standalone="yes"?>
<Relationships xmlns="http://schemas.openxmlformats.org/package/2006/relationships"><Relationship Id="rId5" Type="http://schemas.openxmlformats.org/officeDocument/2006/relationships/theme" Target="../theme/theme2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5.xml"/></Relationships>
</file>

<file path=ppt/slideMasters/_rels/slideMaster26.xml.rels><?xml version="1.0" encoding="UTF-8" standalone="yes"?>
<Relationships xmlns="http://schemas.openxmlformats.org/package/2006/relationships"><Relationship Id="rId5" Type="http://schemas.openxmlformats.org/officeDocument/2006/relationships/theme" Target="../theme/theme2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6.xml"/></Relationships>
</file>

<file path=ppt/slideMasters/_rels/slideMaster27.xml.rels><?xml version="1.0" encoding="UTF-8" standalone="yes"?>
<Relationships xmlns="http://schemas.openxmlformats.org/package/2006/relationships"><Relationship Id="rId4" Type="http://schemas.openxmlformats.org/officeDocument/2006/relationships/theme" Target="../theme/theme27.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7.xml"/></Relationships>
</file>

<file path=ppt/slideMasters/_rels/slideMaster28.xml.rels><?xml version="1.0" encoding="UTF-8" standalone="yes"?>
<Relationships xmlns="http://schemas.openxmlformats.org/package/2006/relationships"><Relationship Id="rId4" Type="http://schemas.openxmlformats.org/officeDocument/2006/relationships/theme" Target="../theme/theme28.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8.xml"/></Relationships>
</file>

<file path=ppt/slideMasters/_rels/slideMaster29.xml.rels><?xml version="1.0" encoding="UTF-8" standalone="yes"?>
<Relationships xmlns="http://schemas.openxmlformats.org/package/2006/relationships"><Relationship Id="rId4" Type="http://schemas.openxmlformats.org/officeDocument/2006/relationships/theme" Target="../theme/theme29.xml"/><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9.xml"/></Relationships>
</file>

<file path=ppt/slideMasters/_rels/slideMaster3.xml.rels><?xml version="1.0" encoding="UTF-8" standalone="yes"?>
<Relationships xmlns="http://schemas.openxmlformats.org/package/2006/relationships"><Relationship Id="rId2" Type="http://schemas.openxmlformats.org/officeDocument/2006/relationships/theme" Target="../theme/theme3.xml"/><Relationship Id="rId1" Type="http://schemas.openxmlformats.org/officeDocument/2006/relationships/slideLayout" Target="../slideLayouts/slideLayout3.xml"/></Relationships>
</file>

<file path=ppt/slideMasters/_rels/slideMaster30.xml.rels><?xml version="1.0" encoding="UTF-8" standalone="yes"?>
<Relationships xmlns="http://schemas.openxmlformats.org/package/2006/relationships"><Relationship Id="rId5" Type="http://schemas.openxmlformats.org/officeDocument/2006/relationships/theme" Target="../theme/theme30.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30.xml"/></Relationships>
</file>

<file path=ppt/slideMasters/_rels/slideMaster31.xml.rels><?xml version="1.0" encoding="UTF-8" standalone="yes"?>
<Relationships xmlns="http://schemas.openxmlformats.org/package/2006/relationships"><Relationship Id="rId5" Type="http://schemas.openxmlformats.org/officeDocument/2006/relationships/theme" Target="../theme/theme31.xml"/><Relationship Id="rId4" Type="http://schemas.openxmlformats.org/officeDocument/2006/relationships/image" Target="../media/image2.png"/><Relationship Id="rId3" Type="http://schemas.openxmlformats.org/officeDocument/2006/relationships/image" Target="../media/image3.png"/><Relationship Id="rId2" Type="http://schemas.openxmlformats.org/officeDocument/2006/relationships/image" Target="../media/image1.jpeg"/><Relationship Id="rId1" Type="http://schemas.openxmlformats.org/officeDocument/2006/relationships/slideLayout" Target="../slideLayouts/slideLayout31.xml"/></Relationships>
</file>

<file path=ppt/slideMasters/_rels/slideMaster32.xml.rels><?xml version="1.0" encoding="UTF-8" standalone="yes"?>
<Relationships xmlns="http://schemas.openxmlformats.org/package/2006/relationships"><Relationship Id="rId2" Type="http://schemas.openxmlformats.org/officeDocument/2006/relationships/theme" Target="../theme/theme32.xml"/><Relationship Id="rId1" Type="http://schemas.openxmlformats.org/officeDocument/2006/relationships/slideLayout" Target="../slideLayouts/slideLayout32.xml"/></Relationships>
</file>

<file path=ppt/slideMasters/_rels/slideMaster33.xml.rels><?xml version="1.0" encoding="UTF-8" standalone="yes"?>
<Relationships xmlns="http://schemas.openxmlformats.org/package/2006/relationships"><Relationship Id="rId2" Type="http://schemas.openxmlformats.org/officeDocument/2006/relationships/theme" Target="../theme/theme33.xml"/><Relationship Id="rId1" Type="http://schemas.openxmlformats.org/officeDocument/2006/relationships/slideLayout" Target="../slideLayouts/slideLayout33.xml"/></Relationships>
</file>

<file path=ppt/slideMasters/_rels/slideMaster34.xml.rels><?xml version="1.0" encoding="UTF-8" standalone="yes"?>
<Relationships xmlns="http://schemas.openxmlformats.org/package/2006/relationships"><Relationship Id="rId2" Type="http://schemas.openxmlformats.org/officeDocument/2006/relationships/theme" Target="../theme/theme34.xml"/><Relationship Id="rId1" Type="http://schemas.openxmlformats.org/officeDocument/2006/relationships/slideLayout" Target="../slideLayouts/slideLayout34.xml"/></Relationships>
</file>

<file path=ppt/slideMasters/_rels/slideMaster4.xml.rels><?xml version="1.0" encoding="UTF-8" standalone="yes"?>
<Relationships xmlns="http://schemas.openxmlformats.org/package/2006/relationships"><Relationship Id="rId4" Type="http://schemas.openxmlformats.org/officeDocument/2006/relationships/theme" Target="../theme/theme4.xml"/><Relationship Id="rId3" Type="http://schemas.openxmlformats.org/officeDocument/2006/relationships/image" Target="../media/image1.jpeg"/><Relationship Id="rId2" Type="http://schemas.openxmlformats.org/officeDocument/2006/relationships/image" Target="../media/image2.png"/><Relationship Id="rId1" Type="http://schemas.openxmlformats.org/officeDocument/2006/relationships/slideLayout" Target="../slideLayouts/slideLayout4.xml"/></Relationships>
</file>

<file path=ppt/slideMasters/_rels/slideMaster5.xml.rels><?xml version="1.0" encoding="UTF-8" standalone="yes"?>
<Relationships xmlns="http://schemas.openxmlformats.org/package/2006/relationships"><Relationship Id="rId5" Type="http://schemas.openxmlformats.org/officeDocument/2006/relationships/theme" Target="../theme/theme5.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5.xml"/></Relationships>
</file>

<file path=ppt/slideMasters/_rels/slideMaster6.xml.rels><?xml version="1.0" encoding="UTF-8" standalone="yes"?>
<Relationships xmlns="http://schemas.openxmlformats.org/package/2006/relationships"><Relationship Id="rId5" Type="http://schemas.openxmlformats.org/officeDocument/2006/relationships/theme" Target="../theme/theme6.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6.xml"/></Relationships>
</file>

<file path=ppt/slideMasters/_rels/slideMaster7.xml.rels><?xml version="1.0" encoding="UTF-8" standalone="yes"?>
<Relationships xmlns="http://schemas.openxmlformats.org/package/2006/relationships"><Relationship Id="rId3" Type="http://schemas.openxmlformats.org/officeDocument/2006/relationships/theme" Target="../theme/theme7.xml"/><Relationship Id="rId2" Type="http://schemas.openxmlformats.org/officeDocument/2006/relationships/image" Target="../media/image1.jpeg"/><Relationship Id="rId1" Type="http://schemas.openxmlformats.org/officeDocument/2006/relationships/slideLayout" Target="../slideLayouts/slideLayout7.xml"/></Relationships>
</file>

<file path=ppt/slideMasters/_rels/slideMaster8.xml.rels><?xml version="1.0" encoding="UTF-8" standalone="yes"?>
<Relationships xmlns="http://schemas.openxmlformats.org/package/2006/relationships"><Relationship Id="rId5" Type="http://schemas.openxmlformats.org/officeDocument/2006/relationships/theme" Target="../theme/theme8.xml"/><Relationship Id="rId4" Type="http://schemas.openxmlformats.org/officeDocument/2006/relationships/image" Target="../media/image3.png"/><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8.xml"/></Relationships>
</file>

<file path=ppt/slideMasters/_rels/slideMaster9.xml.rels><?xml version="1.0" encoding="UTF-8" standalone="yes"?>
<Relationships xmlns="http://schemas.openxmlformats.org/package/2006/relationships"><Relationship Id="rId3" Type="http://schemas.openxmlformats.org/officeDocument/2006/relationships/theme" Target="../theme/theme9.xml"/><Relationship Id="rId2" Type="http://schemas.openxmlformats.org/officeDocument/2006/relationships/image" Target="../media/image1.jpeg"/><Relationship Id="rId1"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0" name="Google Shape;9;p2"/>
          <p:cNvPicPr/>
          <p:nvPr/>
        </p:nvPicPr>
        <p:blipFill>
          <a:blip r:embed="rId2">
            <a:alphaModFix amt="40000"/>
          </a:blip>
          <a:stretch>
            <a:fillRect/>
          </a:stretch>
        </p:blipFill>
        <p:spPr>
          <a:xfrm>
            <a:off x="0" y="0"/>
            <a:ext cx="9143640" cy="5143320"/>
          </a:xfrm>
          <a:prstGeom prst="rect">
            <a:avLst/>
          </a:prstGeom>
          <a:ln w="0">
            <a:noFill/>
          </a:ln>
        </p:spPr>
      </p:pic>
      <p:pic>
        <p:nvPicPr>
          <p:cNvPr id="2" name="Google Shape;10;p2"/>
          <p:cNvPicPr/>
          <p:nvPr/>
        </p:nvPicPr>
        <p:blipFill>
          <a:blip r:embed="rId3"/>
          <a:stretch>
            <a:fillRect/>
          </a:stretch>
        </p:blipFill>
        <p:spPr>
          <a:xfrm>
            <a:off x="127080" y="-641520"/>
            <a:ext cx="5085000" cy="5143320"/>
          </a:xfrm>
          <a:prstGeom prst="rect">
            <a:avLst/>
          </a:prstGeom>
          <a:ln w="0">
            <a:noFill/>
          </a:ln>
        </p:spPr>
      </p:pic>
      <p:sp>
        <p:nvSpPr>
          <p:cNvPr id="3" name="PlaceHolder 1"/>
          <p:cNvSpPr>
            <a:spLocks noGrp="1"/>
          </p:cNvSpPr>
          <p:nvPr>
            <p:ph type="title"/>
          </p:nvPr>
        </p:nvSpPr>
        <p:spPr>
          <a:xfrm>
            <a:off x="1179360" y="1469880"/>
            <a:ext cx="6784920" cy="1649160"/>
          </a:xfrm>
          <a:prstGeom prst="rect">
            <a:avLst/>
          </a:prstGeom>
          <a:noFill/>
          <a:ln w="0">
            <a:noFill/>
          </a:ln>
        </p:spPr>
        <p:txBody>
          <a:bodyPr lIns="91440" tIns="91440" rIns="91440" bIns="91440" anchor="b">
            <a:noAutofit/>
          </a:bodyPr>
          <a:p>
            <a:pPr indent="0">
              <a:buNone/>
            </a:pPr>
            <a:r>
              <a:rPr lang="fr-FR" sz="4600" b="0" strike="noStrike" spc="-1">
                <a:solidFill>
                  <a:schemeClr val="dk1"/>
                </a:solidFill>
                <a:latin typeface="Arial" panose="020B0604020202020204"/>
              </a:rPr>
              <a:t>Click to edit the title text format</a:t>
            </a:r>
            <a:endParaRPr lang="fr-FR" sz="4600" b="0" strike="noStrike" spc="-1">
              <a:solidFill>
                <a:schemeClr val="dk1"/>
              </a:solidFill>
              <a:latin typeface="Arial" panose="020B0604020202020204"/>
            </a:endParaRPr>
          </a:p>
        </p:txBody>
      </p:sp>
      <p:grpSp>
        <p:nvGrpSpPr>
          <p:cNvPr id="4" name="Google Shape;13;p2"/>
          <p:cNvGrpSpPr/>
          <p:nvPr/>
        </p:nvGrpSpPr>
        <p:grpSpPr>
          <a:xfrm>
            <a:off x="177840" y="-533520"/>
            <a:ext cx="8788320" cy="6210000"/>
            <a:chOff x="177840" y="-533520"/>
            <a:chExt cx="8788320" cy="6210000"/>
          </a:xfrm>
        </p:grpSpPr>
        <p:grpSp>
          <p:nvGrpSpPr>
            <p:cNvPr id="5" name="Google Shape;14;p2"/>
            <p:cNvGrpSpPr/>
            <p:nvPr/>
          </p:nvGrpSpPr>
          <p:grpSpPr>
            <a:xfrm>
              <a:off x="177840" y="-533520"/>
              <a:ext cx="8788320" cy="6210000"/>
              <a:chOff x="177840" y="-533520"/>
              <a:chExt cx="8788320" cy="6210000"/>
            </a:xfrm>
          </p:grpSpPr>
          <p:sp>
            <p:nvSpPr>
              <p:cNvPr id="6" name="Google Shape;15;p2"/>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 name="Google Shape;16;p2"/>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 name="Google Shape;17;p2"/>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9" name="Google Shape;18;p2"/>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49" r:id="rId1"/>
  </p:sldLayoutIdLst>
  <p:txStyles>
    <p:titleStyle/>
    <p:bodyStyle/>
    <p:otherStyle/>
  </p:txStyles>
</p:sldMaster>
</file>

<file path=ppt/slideMasters/slideMaster1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86" name="Google Shape;197;p19"/>
          <p:cNvPicPr/>
          <p:nvPr/>
        </p:nvPicPr>
        <p:blipFill>
          <a:blip r:embed="rId2">
            <a:alphaModFix amt="40000"/>
          </a:blip>
          <a:stretch>
            <a:fillRect/>
          </a:stretch>
        </p:blipFill>
        <p:spPr>
          <a:xfrm>
            <a:off x="0" y="0"/>
            <a:ext cx="9143640" cy="5143320"/>
          </a:xfrm>
          <a:prstGeom prst="rect">
            <a:avLst/>
          </a:prstGeom>
          <a:ln w="0">
            <a:noFill/>
          </a:ln>
        </p:spPr>
      </p:pic>
      <p:sp>
        <p:nvSpPr>
          <p:cNvPr id="87" name="PlaceHolder 1"/>
          <p:cNvSpPr>
            <a:spLocks noGrp="1"/>
          </p:cNvSpPr>
          <p:nvPr>
            <p:ph type="title"/>
          </p:nvPr>
        </p:nvSpPr>
        <p:spPr>
          <a:xfrm>
            <a:off x="713160" y="1542960"/>
            <a:ext cx="4823280" cy="11602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88" name="PlaceHolder 2"/>
          <p:cNvSpPr>
            <a:spLocks noGrp="1"/>
          </p:cNvSpPr>
          <p:nvPr>
            <p:ph type="body"/>
          </p:nvPr>
        </p:nvSpPr>
        <p:spPr>
          <a:xfrm>
            <a:off x="5670000" y="1192320"/>
            <a:ext cx="2760120" cy="2758320"/>
          </a:xfrm>
          <a:prstGeom prst="rect">
            <a:avLst/>
          </a:prstGeom>
          <a:noFill/>
          <a:ln w="0">
            <a:noFill/>
          </a:ln>
          <a:effectLst>
            <a:outerShdw blurRad="214200" dist="152065" dir="2579124" rotWithShape="0">
              <a:srgbClr val="F3FF36">
                <a:alpha val="79000"/>
              </a:srgbClr>
            </a:outerShdw>
          </a:effectLst>
        </p:spPr>
        <p:txBody>
          <a:bodyPr lIns="90000" tIns="45000" rIns="90000" bIns="45000" anchor="t">
            <a:normAutofit fontScale="21111"/>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pic>
        <p:nvPicPr>
          <p:cNvPr id="89" name="Google Shape;201;p19"/>
          <p:cNvPicPr/>
          <p:nvPr/>
        </p:nvPicPr>
        <p:blipFill>
          <a:blip r:embed="rId3">
            <a:alphaModFix amt="79000"/>
          </a:blip>
          <a:stretch>
            <a:fillRect/>
          </a:stretch>
        </p:blipFill>
        <p:spPr>
          <a:xfrm>
            <a:off x="0" y="-1922040"/>
            <a:ext cx="3750840" cy="3638160"/>
          </a:xfrm>
          <a:prstGeom prst="rect">
            <a:avLst/>
          </a:prstGeom>
          <a:ln w="0">
            <a:noFill/>
          </a:ln>
        </p:spPr>
      </p:pic>
      <p:grpSp>
        <p:nvGrpSpPr>
          <p:cNvPr id="90" name="Google Shape;202;p19"/>
          <p:cNvGrpSpPr/>
          <p:nvPr/>
        </p:nvGrpSpPr>
        <p:grpSpPr>
          <a:xfrm>
            <a:off x="177840" y="4604040"/>
            <a:ext cx="8788320" cy="1072440"/>
            <a:chOff x="177840" y="4604040"/>
            <a:chExt cx="8788320" cy="1072440"/>
          </a:xfrm>
        </p:grpSpPr>
        <p:sp>
          <p:nvSpPr>
            <p:cNvPr id="91" name="Google Shape;203;p19"/>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2" name="Google Shape;204;p19"/>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93" name="Google Shape;205;p19"/>
          <p:cNvGrpSpPr/>
          <p:nvPr/>
        </p:nvGrpSpPr>
        <p:grpSpPr>
          <a:xfrm>
            <a:off x="314640" y="3892320"/>
            <a:ext cx="7252560" cy="1150920"/>
            <a:chOff x="314640" y="3892320"/>
            <a:chExt cx="7252560" cy="1150920"/>
          </a:xfrm>
        </p:grpSpPr>
        <p:sp>
          <p:nvSpPr>
            <p:cNvPr id="94" name="Google Shape;206;p19"/>
            <p:cNvSpPr/>
            <p:nvPr/>
          </p:nvSpPr>
          <p:spPr>
            <a:xfrm>
              <a:off x="1714320" y="45878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5" name="Google Shape;207;p19"/>
            <p:cNvSpPr/>
            <p:nvPr/>
          </p:nvSpPr>
          <p:spPr>
            <a:xfrm>
              <a:off x="7350120" y="4825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96" name="Google Shape;208;p19"/>
            <p:cNvSpPr/>
            <p:nvPr/>
          </p:nvSpPr>
          <p:spPr>
            <a:xfrm>
              <a:off x="314640" y="389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7" r:id="rId1"/>
  </p:sldLayoutIdLst>
  <p:txStyles>
    <p:titleStyle/>
    <p:bodyStyle/>
    <p:otherStyle/>
  </p:txStyles>
</p:sldMaster>
</file>

<file path=ppt/slideMasters/slideMaster1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97" name="Google Shape;210;p20"/>
          <p:cNvPicPr/>
          <p:nvPr/>
        </p:nvPicPr>
        <p:blipFill>
          <a:blip r:embed="rId2">
            <a:alphaModFix amt="40000"/>
          </a:blip>
          <a:srcRect l="22129" t="17192" r="618" b="1358"/>
          <a:stretch>
            <a:fillRect/>
          </a:stretch>
        </p:blipFill>
        <p:spPr>
          <a:xfrm>
            <a:off x="0" y="0"/>
            <a:ext cx="9143640" cy="5143320"/>
          </a:xfrm>
          <a:prstGeom prst="rect">
            <a:avLst/>
          </a:prstGeom>
          <a:ln w="0">
            <a:noFill/>
          </a:ln>
        </p:spPr>
      </p:pic>
      <p:pic>
        <p:nvPicPr>
          <p:cNvPr id="98" name="Google Shape;211;p20"/>
          <p:cNvPicPr/>
          <p:nvPr/>
        </p:nvPicPr>
        <p:blipFill>
          <a:blip r:embed="rId3">
            <a:alphaModFix amt="79000"/>
          </a:blip>
          <a:stretch>
            <a:fillRect/>
          </a:stretch>
        </p:blipFill>
        <p:spPr>
          <a:xfrm>
            <a:off x="930600" y="1063080"/>
            <a:ext cx="3750840" cy="3638160"/>
          </a:xfrm>
          <a:prstGeom prst="rect">
            <a:avLst/>
          </a:prstGeom>
          <a:ln w="0">
            <a:noFill/>
          </a:ln>
        </p:spPr>
      </p:pic>
      <p:sp>
        <p:nvSpPr>
          <p:cNvPr id="99" name="PlaceHolder 1"/>
          <p:cNvSpPr>
            <a:spLocks noGrp="1"/>
          </p:cNvSpPr>
          <p:nvPr>
            <p:ph type="title"/>
          </p:nvPr>
        </p:nvSpPr>
        <p:spPr>
          <a:xfrm>
            <a:off x="1743120" y="3299040"/>
            <a:ext cx="5657400" cy="68364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00" name="Google Shape;214;p20"/>
          <p:cNvGrpSpPr/>
          <p:nvPr/>
        </p:nvGrpSpPr>
        <p:grpSpPr>
          <a:xfrm>
            <a:off x="-535320" y="2880"/>
            <a:ext cx="10214640" cy="5137200"/>
            <a:chOff x="-535320" y="2880"/>
            <a:chExt cx="10214640" cy="5137200"/>
          </a:xfrm>
        </p:grpSpPr>
        <p:sp>
          <p:nvSpPr>
            <p:cNvPr id="101" name="Google Shape;215;p20"/>
            <p:cNvSpPr/>
            <p:nvPr/>
          </p:nvSpPr>
          <p:spPr>
            <a:xfrm>
              <a:off x="-53532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2" name="Google Shape;216;p20"/>
            <p:cNvSpPr/>
            <p:nvPr/>
          </p:nvSpPr>
          <p:spPr>
            <a:xfrm>
              <a:off x="860868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03" name="Google Shape;217;p20"/>
          <p:cNvGrpSpPr/>
          <p:nvPr/>
        </p:nvGrpSpPr>
        <p:grpSpPr>
          <a:xfrm>
            <a:off x="173160" y="1464120"/>
            <a:ext cx="8757720" cy="1731600"/>
            <a:chOff x="173160" y="1464120"/>
            <a:chExt cx="8757720" cy="1731600"/>
          </a:xfrm>
        </p:grpSpPr>
        <p:sp>
          <p:nvSpPr>
            <p:cNvPr id="104" name="Google Shape;218;p20"/>
            <p:cNvSpPr/>
            <p:nvPr/>
          </p:nvSpPr>
          <p:spPr>
            <a:xfrm>
              <a:off x="8608680" y="2872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5" name="Google Shape;219;p20"/>
            <p:cNvSpPr/>
            <p:nvPr/>
          </p:nvSpPr>
          <p:spPr>
            <a:xfrm>
              <a:off x="173160" y="1464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06" name="Google Shape;220;p20"/>
            <p:cNvSpPr/>
            <p:nvPr/>
          </p:nvSpPr>
          <p:spPr>
            <a:xfrm>
              <a:off x="390600" y="2194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9" r:id="rId1"/>
  </p:sldLayoutIdLst>
  <p:txStyles>
    <p:titleStyle/>
    <p:bodyStyle/>
    <p:otherStyle/>
  </p:txStyles>
</p:sldMaster>
</file>

<file path=ppt/slideMasters/slideMaster1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07" name="Google Shape;20;p3"/>
          <p:cNvPicPr/>
          <p:nvPr/>
        </p:nvPicPr>
        <p:blipFill>
          <a:blip r:embed="rId2">
            <a:alphaModFix amt="40000"/>
          </a:blip>
          <a:srcRect l="11588" t="11588" r="11597" b="11598"/>
          <a:stretch>
            <a:fillRect/>
          </a:stretch>
        </p:blipFill>
        <p:spPr>
          <a:xfrm rot="10800000">
            <a:off x="360" y="0"/>
            <a:ext cx="9143640" cy="5143320"/>
          </a:xfrm>
          <a:prstGeom prst="rect">
            <a:avLst/>
          </a:prstGeom>
          <a:ln w="0">
            <a:noFill/>
          </a:ln>
        </p:spPr>
      </p:pic>
      <p:pic>
        <p:nvPicPr>
          <p:cNvPr id="108" name="Google Shape;21;p3"/>
          <p:cNvPicPr/>
          <p:nvPr/>
        </p:nvPicPr>
        <p:blipFill>
          <a:blip r:embed="rId3">
            <a:alphaModFix amt="79000"/>
          </a:blip>
          <a:stretch>
            <a:fillRect/>
          </a:stretch>
        </p:blipFill>
        <p:spPr>
          <a:xfrm>
            <a:off x="1106280" y="-1141560"/>
            <a:ext cx="5302080" cy="5143320"/>
          </a:xfrm>
          <a:prstGeom prst="rect">
            <a:avLst/>
          </a:prstGeom>
          <a:ln w="0">
            <a:noFill/>
          </a:ln>
        </p:spPr>
      </p:pic>
      <p:sp>
        <p:nvSpPr>
          <p:cNvPr id="109" name="PlaceHolder 1"/>
          <p:cNvSpPr>
            <a:spLocks noGrp="1"/>
          </p:cNvSpPr>
          <p:nvPr>
            <p:ph type="title"/>
          </p:nvPr>
        </p:nvSpPr>
        <p:spPr>
          <a:xfrm>
            <a:off x="2281680" y="2191320"/>
            <a:ext cx="458028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110" name="PlaceHolder 2"/>
          <p:cNvSpPr>
            <a:spLocks noGrp="1"/>
          </p:cNvSpPr>
          <p:nvPr>
            <p:ph type="title"/>
          </p:nvPr>
        </p:nvSpPr>
        <p:spPr>
          <a:xfrm>
            <a:off x="3745800" y="88488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111" name="Google Shape;25;p3"/>
          <p:cNvGrpSpPr/>
          <p:nvPr/>
        </p:nvGrpSpPr>
        <p:grpSpPr>
          <a:xfrm>
            <a:off x="-536400" y="2880"/>
            <a:ext cx="10216800" cy="5137200"/>
            <a:chOff x="-536400" y="2880"/>
            <a:chExt cx="10216800" cy="5137200"/>
          </a:xfrm>
        </p:grpSpPr>
        <p:sp>
          <p:nvSpPr>
            <p:cNvPr id="112" name="Google Shape;26;p3"/>
            <p:cNvSpPr/>
            <p:nvPr/>
          </p:nvSpPr>
          <p:spPr>
            <a:xfrm>
              <a:off x="860976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3" name="Google Shape;27;p3"/>
            <p:cNvSpPr/>
            <p:nvPr/>
          </p:nvSpPr>
          <p:spPr>
            <a:xfrm>
              <a:off x="860976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4" name="Google Shape;28;p3"/>
            <p:cNvSpPr/>
            <p:nvPr/>
          </p:nvSpPr>
          <p:spPr>
            <a:xfrm>
              <a:off x="-536400" y="28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15" name="Google Shape;29;p3"/>
            <p:cNvSpPr/>
            <p:nvPr/>
          </p:nvSpPr>
          <p:spPr>
            <a:xfrm>
              <a:off x="-536400" y="4067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16"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1" r:id="rId1"/>
  </p:sldLayoutIdLst>
  <p:txStyles>
    <p:titleStyle/>
    <p:bodyStyle/>
    <p:otherStyle/>
  </p:txStyles>
</p:sldMaster>
</file>

<file path=ppt/slideMasters/slideMaster1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17" name="Google Shape;222;p21"/>
          <p:cNvPicPr/>
          <p:nvPr/>
        </p:nvPicPr>
        <p:blipFill>
          <a:blip r:embed="rId2">
            <a:alphaModFix amt="40000"/>
          </a:blip>
          <a:stretch>
            <a:fillRect/>
          </a:stretch>
        </p:blipFill>
        <p:spPr>
          <a:xfrm>
            <a:off x="0" y="0"/>
            <a:ext cx="9143640" cy="5143320"/>
          </a:xfrm>
          <a:prstGeom prst="rect">
            <a:avLst/>
          </a:prstGeom>
          <a:ln w="0">
            <a:noFill/>
          </a:ln>
        </p:spPr>
      </p:pic>
      <p:pic>
        <p:nvPicPr>
          <p:cNvPr id="118" name="Google Shape;223;p21"/>
          <p:cNvPicPr/>
          <p:nvPr/>
        </p:nvPicPr>
        <p:blipFill>
          <a:blip r:embed="rId3"/>
          <a:stretch>
            <a:fillRect/>
          </a:stretch>
        </p:blipFill>
        <p:spPr>
          <a:xfrm>
            <a:off x="857160" y="-1327320"/>
            <a:ext cx="5085000" cy="5143320"/>
          </a:xfrm>
          <a:prstGeom prst="rect">
            <a:avLst/>
          </a:prstGeom>
          <a:ln w="0">
            <a:noFill/>
          </a:ln>
        </p:spPr>
      </p:pic>
      <p:sp>
        <p:nvSpPr>
          <p:cNvPr id="119" name="PlaceHolder 1"/>
          <p:cNvSpPr>
            <a:spLocks noGrp="1"/>
          </p:cNvSpPr>
          <p:nvPr>
            <p:ph type="title"/>
          </p:nvPr>
        </p:nvSpPr>
        <p:spPr>
          <a:xfrm>
            <a:off x="4030920" y="1790640"/>
            <a:ext cx="3991320" cy="6850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20" name="Google Shape;226;p21"/>
          <p:cNvGrpSpPr/>
          <p:nvPr/>
        </p:nvGrpSpPr>
        <p:grpSpPr>
          <a:xfrm>
            <a:off x="-535320" y="1920240"/>
            <a:ext cx="10214640" cy="1072440"/>
            <a:chOff x="-535320" y="1920240"/>
            <a:chExt cx="10214640" cy="1072440"/>
          </a:xfrm>
        </p:grpSpPr>
        <p:sp>
          <p:nvSpPr>
            <p:cNvPr id="121" name="Google Shape;227;p21"/>
            <p:cNvSpPr/>
            <p:nvPr/>
          </p:nvSpPr>
          <p:spPr>
            <a:xfrm>
              <a:off x="-53532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22" name="Google Shape;228;p21"/>
            <p:cNvSpPr/>
            <p:nvPr/>
          </p:nvSpPr>
          <p:spPr>
            <a:xfrm>
              <a:off x="8608680" y="1920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23" name="Google Shape;229;p21"/>
          <p:cNvGrpSpPr/>
          <p:nvPr/>
        </p:nvGrpSpPr>
        <p:grpSpPr>
          <a:xfrm>
            <a:off x="317880" y="1483200"/>
            <a:ext cx="8551440" cy="524880"/>
            <a:chOff x="317880" y="1483200"/>
            <a:chExt cx="8551440" cy="524880"/>
          </a:xfrm>
        </p:grpSpPr>
        <p:sp>
          <p:nvSpPr>
            <p:cNvPr id="124" name="Google Shape;230;p21"/>
            <p:cNvSpPr/>
            <p:nvPr/>
          </p:nvSpPr>
          <p:spPr>
            <a:xfrm>
              <a:off x="317880" y="1483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25" name="Google Shape;231;p21"/>
            <p:cNvSpPr/>
            <p:nvPr/>
          </p:nvSpPr>
          <p:spPr>
            <a:xfrm>
              <a:off x="8652240" y="1790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3" r:id="rId1"/>
  </p:sldLayoutIdLst>
  <p:txStyles>
    <p:titleStyle/>
    <p:bodyStyle/>
    <p:otherStyle/>
  </p:txStyles>
</p:sldMaster>
</file>

<file path=ppt/slideMasters/slideMaster1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6" name="Google Shape;233;p22"/>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127" name="Google Shape;234;p22"/>
          <p:cNvGrpSpPr/>
          <p:nvPr/>
        </p:nvGrpSpPr>
        <p:grpSpPr>
          <a:xfrm>
            <a:off x="-2692080" y="-331560"/>
            <a:ext cx="10110960" cy="6728760"/>
            <a:chOff x="-2692080" y="-331560"/>
            <a:chExt cx="10110960" cy="6728760"/>
          </a:xfrm>
        </p:grpSpPr>
        <p:pic>
          <p:nvPicPr>
            <p:cNvPr id="128" name="Google Shape;235;p22"/>
            <p:cNvPicPr/>
            <p:nvPr/>
          </p:nvPicPr>
          <p:blipFill>
            <a:blip r:embed="rId3"/>
            <a:stretch>
              <a:fillRect/>
            </a:stretch>
          </p:blipFill>
          <p:spPr>
            <a:xfrm>
              <a:off x="-2692080" y="1253880"/>
              <a:ext cx="5085000" cy="5143320"/>
            </a:xfrm>
            <a:prstGeom prst="rect">
              <a:avLst/>
            </a:prstGeom>
            <a:ln w="0">
              <a:noFill/>
            </a:ln>
          </p:spPr>
        </p:pic>
        <p:pic>
          <p:nvPicPr>
            <p:cNvPr id="129" name="Google Shape;236;p22"/>
            <p:cNvPicPr/>
            <p:nvPr/>
          </p:nvPicPr>
          <p:blipFill>
            <a:blip r:embed="rId4">
              <a:alphaModFix amt="79000"/>
            </a:blip>
            <a:stretch>
              <a:fillRect/>
            </a:stretch>
          </p:blipFill>
          <p:spPr>
            <a:xfrm>
              <a:off x="3668040" y="-331560"/>
              <a:ext cx="3750840" cy="3638160"/>
            </a:xfrm>
            <a:prstGeom prst="rect">
              <a:avLst/>
            </a:prstGeom>
            <a:ln w="0">
              <a:noFill/>
            </a:ln>
          </p:spPr>
        </p:pic>
      </p:grpSp>
      <p:sp>
        <p:nvSpPr>
          <p:cNvPr id="130" name="PlaceHolder 1"/>
          <p:cNvSpPr>
            <a:spLocks noGrp="1"/>
          </p:cNvSpPr>
          <p:nvPr>
            <p:ph type="title"/>
          </p:nvPr>
        </p:nvSpPr>
        <p:spPr>
          <a:xfrm>
            <a:off x="1333440" y="1781280"/>
            <a:ext cx="4013640" cy="690480"/>
          </a:xfrm>
          <a:prstGeom prst="rect">
            <a:avLst/>
          </a:prstGeom>
          <a:noFill/>
          <a:ln w="0">
            <a:noFill/>
          </a:ln>
        </p:spPr>
        <p:txBody>
          <a:bodyPr lIns="91440" tIns="91440" rIns="91440" bIns="91440" anchor="b">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31" name="Google Shape;239;p22"/>
          <p:cNvGrpSpPr/>
          <p:nvPr/>
        </p:nvGrpSpPr>
        <p:grpSpPr>
          <a:xfrm>
            <a:off x="4036680" y="-536400"/>
            <a:ext cx="1070640" cy="6215760"/>
            <a:chOff x="4036680" y="-536400"/>
            <a:chExt cx="1070640" cy="6215760"/>
          </a:xfrm>
        </p:grpSpPr>
        <p:sp>
          <p:nvSpPr>
            <p:cNvPr id="132" name="Google Shape;240;p22"/>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3" name="Google Shape;241;p22"/>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34" name="Google Shape;242;p22"/>
          <p:cNvGrpSpPr/>
          <p:nvPr/>
        </p:nvGrpSpPr>
        <p:grpSpPr>
          <a:xfrm>
            <a:off x="212760" y="321480"/>
            <a:ext cx="8675640" cy="3668760"/>
            <a:chOff x="212760" y="321480"/>
            <a:chExt cx="8675640" cy="3668760"/>
          </a:xfrm>
        </p:grpSpPr>
        <p:sp>
          <p:nvSpPr>
            <p:cNvPr id="135" name="Google Shape;243;p22"/>
            <p:cNvSpPr/>
            <p:nvPr/>
          </p:nvSpPr>
          <p:spPr>
            <a:xfrm>
              <a:off x="212760" y="17812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6" name="Google Shape;244;p22"/>
            <p:cNvSpPr/>
            <p:nvPr/>
          </p:nvSpPr>
          <p:spPr>
            <a:xfrm>
              <a:off x="1256040" y="3214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37" name="Google Shape;245;p22"/>
            <p:cNvSpPr/>
            <p:nvPr/>
          </p:nvSpPr>
          <p:spPr>
            <a:xfrm>
              <a:off x="8566200" y="36673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5" r:id="rId1"/>
  </p:sldLayoutIdLst>
  <p:txStyles>
    <p:titleStyle/>
    <p:bodyStyle/>
    <p:otherStyle/>
  </p:txStyles>
</p:sldMaster>
</file>

<file path=ppt/slideMasters/slideMaster1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38" name="Google Shape;247;p23"/>
          <p:cNvPicPr/>
          <p:nvPr/>
        </p:nvPicPr>
        <p:blipFill>
          <a:blip r:embed="rId2">
            <a:alphaModFix amt="40000"/>
          </a:blip>
          <a:srcRect l="22129" t="37677" r="618" b="1024"/>
          <a:stretch>
            <a:fillRect/>
          </a:stretch>
        </p:blipFill>
        <p:spPr>
          <a:xfrm>
            <a:off x="0" y="0"/>
            <a:ext cx="9143640" cy="5143320"/>
          </a:xfrm>
          <a:prstGeom prst="rect">
            <a:avLst/>
          </a:prstGeom>
          <a:ln w="0">
            <a:noFill/>
          </a:ln>
        </p:spPr>
      </p:pic>
      <p:grpSp>
        <p:nvGrpSpPr>
          <p:cNvPr id="139" name="Google Shape;248;p23"/>
          <p:cNvGrpSpPr/>
          <p:nvPr/>
        </p:nvGrpSpPr>
        <p:grpSpPr>
          <a:xfrm>
            <a:off x="-2725560" y="-941040"/>
            <a:ext cx="10436760" cy="7476840"/>
            <a:chOff x="-2725560" y="-941040"/>
            <a:chExt cx="10436760" cy="7476840"/>
          </a:xfrm>
        </p:grpSpPr>
        <p:pic>
          <p:nvPicPr>
            <p:cNvPr id="140" name="Google Shape;249;p23"/>
            <p:cNvPicPr/>
            <p:nvPr/>
          </p:nvPicPr>
          <p:blipFill>
            <a:blip r:embed="rId3"/>
            <a:stretch>
              <a:fillRect/>
            </a:stretch>
          </p:blipFill>
          <p:spPr>
            <a:xfrm>
              <a:off x="-2725560" y="-941040"/>
              <a:ext cx="5085000" cy="5143320"/>
            </a:xfrm>
            <a:prstGeom prst="rect">
              <a:avLst/>
            </a:prstGeom>
            <a:ln w="0">
              <a:noFill/>
            </a:ln>
          </p:spPr>
        </p:pic>
        <p:pic>
          <p:nvPicPr>
            <p:cNvPr id="141" name="Google Shape;250;p23"/>
            <p:cNvPicPr/>
            <p:nvPr/>
          </p:nvPicPr>
          <p:blipFill>
            <a:blip r:embed="rId4">
              <a:alphaModFix amt="79000"/>
            </a:blip>
            <a:stretch>
              <a:fillRect/>
            </a:stretch>
          </p:blipFill>
          <p:spPr>
            <a:xfrm>
              <a:off x="3960360" y="2897640"/>
              <a:ext cx="3750840" cy="3638160"/>
            </a:xfrm>
            <a:prstGeom prst="rect">
              <a:avLst/>
            </a:prstGeom>
            <a:ln w="0">
              <a:noFill/>
            </a:ln>
          </p:spPr>
        </p:pic>
      </p:grpSp>
      <p:sp>
        <p:nvSpPr>
          <p:cNvPr id="142" name="PlaceHolder 1"/>
          <p:cNvSpPr>
            <a:spLocks noGrp="1"/>
          </p:cNvSpPr>
          <p:nvPr>
            <p:ph type="title"/>
          </p:nvPr>
        </p:nvSpPr>
        <p:spPr>
          <a:xfrm>
            <a:off x="713160" y="2584800"/>
            <a:ext cx="5359320" cy="846360"/>
          </a:xfrm>
          <a:prstGeom prst="rect">
            <a:avLst/>
          </a:prstGeom>
          <a:noFill/>
          <a:ln w="0">
            <a:noFill/>
          </a:ln>
        </p:spPr>
        <p:txBody>
          <a:bodyPr lIns="91440" tIns="91440" rIns="91440" bIns="91440" anchor="b">
            <a:noAutofit/>
          </a:bodyPr>
          <a:p>
            <a:pPr indent="0">
              <a:buNone/>
            </a:pPr>
            <a:r>
              <a:rPr lang="fr-FR" sz="4500" b="0" strike="noStrike" spc="-1">
                <a:solidFill>
                  <a:schemeClr val="dk1"/>
                </a:solidFill>
                <a:latin typeface="Arial" panose="020B0604020202020204"/>
              </a:rPr>
              <a:t>Click to edit the title text format</a:t>
            </a:r>
            <a:endParaRPr lang="fr-FR" sz="4500" b="0" strike="noStrike" spc="-1">
              <a:solidFill>
                <a:schemeClr val="dk1"/>
              </a:solidFill>
              <a:latin typeface="Arial" panose="020B0604020202020204"/>
            </a:endParaRPr>
          </a:p>
        </p:txBody>
      </p:sp>
      <p:grpSp>
        <p:nvGrpSpPr>
          <p:cNvPr id="143" name="Google Shape;253;p23"/>
          <p:cNvGrpSpPr/>
          <p:nvPr/>
        </p:nvGrpSpPr>
        <p:grpSpPr>
          <a:xfrm>
            <a:off x="-535320" y="540000"/>
            <a:ext cx="10214640" cy="4161600"/>
            <a:chOff x="-535320" y="540000"/>
            <a:chExt cx="10214640" cy="4161600"/>
          </a:xfrm>
        </p:grpSpPr>
        <p:sp>
          <p:nvSpPr>
            <p:cNvPr id="144" name="Google Shape;254;p23"/>
            <p:cNvSpPr/>
            <p:nvPr/>
          </p:nvSpPr>
          <p:spPr>
            <a:xfrm rot="10800000" flipH="1">
              <a:off x="-535320" y="362916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45" name="Google Shape;255;p23"/>
            <p:cNvSpPr/>
            <p:nvPr/>
          </p:nvSpPr>
          <p:spPr>
            <a:xfrm rot="10800000" flipH="1">
              <a:off x="8608680" y="54000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146" name="Google Shape;256;p23"/>
          <p:cNvSpPr/>
          <p:nvPr/>
        </p:nvSpPr>
        <p:spPr>
          <a:xfrm>
            <a:off x="334080" y="1338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47"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77" r:id="rId1"/>
  </p:sldLayoutIdLst>
  <p:txStyles>
    <p:titleStyle/>
    <p:bodyStyle/>
    <p:otherStyle/>
  </p:txStyles>
</p:sldMaster>
</file>

<file path=ppt/slideMasters/slideMaster1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48" name="Google Shape;258;p24"/>
          <p:cNvPicPr/>
          <p:nvPr/>
        </p:nvPicPr>
        <p:blipFill>
          <a:blip r:embed="rId2">
            <a:alphaModFix amt="40000"/>
          </a:blip>
          <a:srcRect l="10098" r="7247" b="17346"/>
          <a:stretch>
            <a:fillRect/>
          </a:stretch>
        </p:blipFill>
        <p:spPr>
          <a:xfrm>
            <a:off x="0" y="0"/>
            <a:ext cx="9143640" cy="5143320"/>
          </a:xfrm>
          <a:prstGeom prst="rect">
            <a:avLst/>
          </a:prstGeom>
          <a:ln w="0">
            <a:noFill/>
          </a:ln>
        </p:spPr>
      </p:pic>
      <p:sp>
        <p:nvSpPr>
          <p:cNvPr id="14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50" name="Google Shape;264;p24"/>
          <p:cNvGrpSpPr/>
          <p:nvPr/>
        </p:nvGrpSpPr>
        <p:grpSpPr>
          <a:xfrm>
            <a:off x="-1499760" y="-1710360"/>
            <a:ext cx="13381560" cy="8441280"/>
            <a:chOff x="-1499760" y="-1710360"/>
            <a:chExt cx="13381560" cy="8441280"/>
          </a:xfrm>
        </p:grpSpPr>
        <p:pic>
          <p:nvPicPr>
            <p:cNvPr id="151" name="Google Shape;265;p24"/>
            <p:cNvPicPr/>
            <p:nvPr/>
          </p:nvPicPr>
          <p:blipFill>
            <a:blip r:embed="rId3"/>
            <a:stretch>
              <a:fillRect/>
            </a:stretch>
          </p:blipFill>
          <p:spPr>
            <a:xfrm>
              <a:off x="6796800" y="1587600"/>
              <a:ext cx="5085000" cy="5143320"/>
            </a:xfrm>
            <a:prstGeom prst="rect">
              <a:avLst/>
            </a:prstGeom>
            <a:ln w="0">
              <a:noFill/>
            </a:ln>
          </p:spPr>
        </p:pic>
        <p:pic>
          <p:nvPicPr>
            <p:cNvPr id="152" name="Google Shape;266;p24"/>
            <p:cNvPicPr/>
            <p:nvPr/>
          </p:nvPicPr>
          <p:blipFill>
            <a:blip r:embed="rId4">
              <a:alphaModFix amt="79000"/>
            </a:blip>
            <a:stretch>
              <a:fillRect/>
            </a:stretch>
          </p:blipFill>
          <p:spPr>
            <a:xfrm>
              <a:off x="-1499760" y="-1710360"/>
              <a:ext cx="3750840" cy="3638160"/>
            </a:xfrm>
            <a:prstGeom prst="rect">
              <a:avLst/>
            </a:prstGeom>
            <a:ln w="0">
              <a:noFill/>
            </a:ln>
          </p:spPr>
        </p:pic>
      </p:grpSp>
      <p:grpSp>
        <p:nvGrpSpPr>
          <p:cNvPr id="153" name="Google Shape;267;p24"/>
          <p:cNvGrpSpPr/>
          <p:nvPr/>
        </p:nvGrpSpPr>
        <p:grpSpPr>
          <a:xfrm>
            <a:off x="-535320" y="549720"/>
            <a:ext cx="10214640" cy="4161600"/>
            <a:chOff x="-535320" y="549720"/>
            <a:chExt cx="10214640" cy="4161600"/>
          </a:xfrm>
        </p:grpSpPr>
        <p:sp>
          <p:nvSpPr>
            <p:cNvPr id="154" name="Google Shape;268;p24"/>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5" name="Google Shape;269;p24"/>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56" name="Google Shape;270;p24"/>
          <p:cNvGrpSpPr/>
          <p:nvPr/>
        </p:nvGrpSpPr>
        <p:grpSpPr>
          <a:xfrm>
            <a:off x="316440" y="226440"/>
            <a:ext cx="8107200" cy="4798440"/>
            <a:chOff x="316440" y="226440"/>
            <a:chExt cx="8107200" cy="4798440"/>
          </a:xfrm>
        </p:grpSpPr>
        <p:sp>
          <p:nvSpPr>
            <p:cNvPr id="157" name="Google Shape;271;p24"/>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8" name="Google Shape;272;p24"/>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59" name="Google Shape;273;p24"/>
            <p:cNvSpPr/>
            <p:nvPr/>
          </p:nvSpPr>
          <p:spPr>
            <a:xfrm rot="10800000" flipH="1">
              <a:off x="316080" y="294372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79" r:id="rId1"/>
  </p:sldLayoutIdLst>
  <p:txStyles>
    <p:titleStyle/>
    <p:bodyStyle/>
    <p:otherStyle/>
  </p:txStyles>
</p:sldMaster>
</file>

<file path=ppt/slideMasters/slideMaster1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0" name="Google Shape;275;p25"/>
          <p:cNvPicPr/>
          <p:nvPr/>
        </p:nvPicPr>
        <p:blipFill>
          <a:blip r:embed="rId2">
            <a:alphaModFix amt="40000"/>
          </a:blip>
          <a:stretch>
            <a:fillRect/>
          </a:stretch>
        </p:blipFill>
        <p:spPr>
          <a:xfrm>
            <a:off x="0" y="0"/>
            <a:ext cx="9143640" cy="5143320"/>
          </a:xfrm>
          <a:prstGeom prst="rect">
            <a:avLst/>
          </a:prstGeom>
          <a:ln w="0">
            <a:noFill/>
          </a:ln>
        </p:spPr>
      </p:pic>
      <p:pic>
        <p:nvPicPr>
          <p:cNvPr id="161" name="Google Shape;276;p25"/>
          <p:cNvPicPr/>
          <p:nvPr/>
        </p:nvPicPr>
        <p:blipFill>
          <a:blip r:embed="rId3">
            <a:alphaModFix amt="79000"/>
          </a:blip>
          <a:stretch>
            <a:fillRect/>
          </a:stretch>
        </p:blipFill>
        <p:spPr>
          <a:xfrm>
            <a:off x="150120" y="-1279800"/>
            <a:ext cx="3750840" cy="3638160"/>
          </a:xfrm>
          <a:prstGeom prst="rect">
            <a:avLst/>
          </a:prstGeom>
          <a:ln w="0">
            <a:noFill/>
          </a:ln>
        </p:spPr>
      </p:pic>
      <p:sp>
        <p:nvSpPr>
          <p:cNvPr id="162"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63" name="Google Shape;280;p25"/>
          <p:cNvGrpSpPr/>
          <p:nvPr/>
        </p:nvGrpSpPr>
        <p:grpSpPr>
          <a:xfrm>
            <a:off x="1483920" y="1921680"/>
            <a:ext cx="8195400" cy="3754800"/>
            <a:chOff x="1483920" y="1921680"/>
            <a:chExt cx="8195400" cy="3754800"/>
          </a:xfrm>
        </p:grpSpPr>
        <p:sp>
          <p:nvSpPr>
            <p:cNvPr id="164" name="Google Shape;281;p25"/>
            <p:cNvSpPr/>
            <p:nvPr/>
          </p:nvSpPr>
          <p:spPr>
            <a:xfrm flipH="1">
              <a:off x="8608680" y="192168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65" name="Google Shape;282;p25"/>
            <p:cNvSpPr/>
            <p:nvPr/>
          </p:nvSpPr>
          <p:spPr>
            <a:xfrm flipH="1">
              <a:off x="14839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66" name="Google Shape;283;p25"/>
          <p:cNvGrpSpPr/>
          <p:nvPr/>
        </p:nvGrpSpPr>
        <p:grpSpPr>
          <a:xfrm>
            <a:off x="719640" y="226080"/>
            <a:ext cx="7710480" cy="4798440"/>
            <a:chOff x="719640" y="226080"/>
            <a:chExt cx="7710480" cy="4798440"/>
          </a:xfrm>
        </p:grpSpPr>
        <p:sp>
          <p:nvSpPr>
            <p:cNvPr id="167" name="Google Shape;284;p25"/>
            <p:cNvSpPr/>
            <p:nvPr/>
          </p:nvSpPr>
          <p:spPr>
            <a:xfrm flipH="1">
              <a:off x="719280" y="470160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68" name="Google Shape;285;p25"/>
            <p:cNvSpPr/>
            <p:nvPr/>
          </p:nvSpPr>
          <p:spPr>
            <a:xfrm flipH="1">
              <a:off x="8212680" y="22608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1" r:id="rId1"/>
  </p:sldLayoutIdLst>
  <p:txStyles>
    <p:titleStyle/>
    <p:bodyStyle/>
    <p:otherStyle/>
  </p:txStyles>
</p:sldMaster>
</file>

<file path=ppt/slideMasters/slideMaster1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69" name="Google Shape;287;p26"/>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170" name="Google Shape;288;p26"/>
          <p:cNvPicPr/>
          <p:nvPr/>
        </p:nvPicPr>
        <p:blipFill>
          <a:blip r:embed="rId3">
            <a:alphaModFix amt="79000"/>
          </a:blip>
          <a:stretch>
            <a:fillRect/>
          </a:stretch>
        </p:blipFill>
        <p:spPr>
          <a:xfrm>
            <a:off x="5706360" y="3044160"/>
            <a:ext cx="3750840" cy="3638160"/>
          </a:xfrm>
          <a:prstGeom prst="rect">
            <a:avLst/>
          </a:prstGeom>
          <a:ln w="0">
            <a:noFill/>
          </a:ln>
        </p:spPr>
      </p:pic>
      <p:sp>
        <p:nvSpPr>
          <p:cNvPr id="1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72" name="Google Shape;296;p26"/>
          <p:cNvGrpSpPr/>
          <p:nvPr/>
        </p:nvGrpSpPr>
        <p:grpSpPr>
          <a:xfrm>
            <a:off x="1363680" y="-533520"/>
            <a:ext cx="1196640" cy="6210000"/>
            <a:chOff x="1363680" y="-533520"/>
            <a:chExt cx="1196640" cy="6210000"/>
          </a:xfrm>
        </p:grpSpPr>
        <p:sp>
          <p:nvSpPr>
            <p:cNvPr id="173" name="Google Shape;297;p26"/>
            <p:cNvSpPr/>
            <p:nvPr/>
          </p:nvSpPr>
          <p:spPr>
            <a:xfrm>
              <a:off x="1363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4" name="Google Shape;298;p26"/>
            <p:cNvSpPr/>
            <p:nvPr/>
          </p:nvSpPr>
          <p:spPr>
            <a:xfrm>
              <a:off x="1489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75" name="Google Shape;299;p26"/>
          <p:cNvGrpSpPr/>
          <p:nvPr/>
        </p:nvGrpSpPr>
        <p:grpSpPr>
          <a:xfrm>
            <a:off x="208440" y="121680"/>
            <a:ext cx="8215200" cy="4902840"/>
            <a:chOff x="208440" y="121680"/>
            <a:chExt cx="8215200" cy="4902840"/>
          </a:xfrm>
        </p:grpSpPr>
        <p:sp>
          <p:nvSpPr>
            <p:cNvPr id="176" name="Google Shape;300;p26"/>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7" name="Google Shape;301;p26"/>
            <p:cNvSpPr/>
            <p:nvPr/>
          </p:nvSpPr>
          <p:spPr>
            <a:xfrm>
              <a:off x="20844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78" name="Google Shape;302;p26"/>
            <p:cNvSpPr/>
            <p:nvPr/>
          </p:nvSpPr>
          <p:spPr>
            <a:xfrm>
              <a:off x="551880" y="12168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3" r:id="rId1"/>
  </p:sldLayoutIdLst>
  <p:txStyles>
    <p:titleStyle/>
    <p:bodyStyle/>
    <p:otherStyle/>
  </p:txStyles>
</p:sldMaster>
</file>

<file path=ppt/slideMasters/slideMaster1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79" name="Google Shape;304;p27"/>
          <p:cNvPicPr/>
          <p:nvPr/>
        </p:nvPicPr>
        <p:blipFill>
          <a:blip r:embed="rId2">
            <a:alphaModFix amt="40000"/>
          </a:blip>
          <a:srcRect r="12479" b="12477"/>
          <a:stretch>
            <a:fillRect/>
          </a:stretch>
        </p:blipFill>
        <p:spPr>
          <a:xfrm>
            <a:off x="0" y="0"/>
            <a:ext cx="9143640" cy="5143320"/>
          </a:xfrm>
          <a:prstGeom prst="rect">
            <a:avLst/>
          </a:prstGeom>
          <a:ln w="0">
            <a:noFill/>
          </a:ln>
        </p:spPr>
      </p:pic>
      <p:pic>
        <p:nvPicPr>
          <p:cNvPr id="180" name="Google Shape;305;p27"/>
          <p:cNvPicPr/>
          <p:nvPr/>
        </p:nvPicPr>
        <p:blipFill>
          <a:blip r:embed="rId3"/>
          <a:stretch>
            <a:fillRect/>
          </a:stretch>
        </p:blipFill>
        <p:spPr>
          <a:xfrm>
            <a:off x="2112840" y="2652120"/>
            <a:ext cx="5085000" cy="5143320"/>
          </a:xfrm>
          <a:prstGeom prst="rect">
            <a:avLst/>
          </a:prstGeom>
          <a:ln w="0">
            <a:noFill/>
          </a:ln>
        </p:spPr>
      </p:pic>
      <p:sp>
        <p:nvSpPr>
          <p:cNvPr id="18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82" name="Google Shape;315;p27"/>
          <p:cNvGrpSpPr/>
          <p:nvPr/>
        </p:nvGrpSpPr>
        <p:grpSpPr>
          <a:xfrm>
            <a:off x="379800" y="3749040"/>
            <a:ext cx="8551080" cy="1199520"/>
            <a:chOff x="379800" y="3749040"/>
            <a:chExt cx="8551080" cy="1199520"/>
          </a:xfrm>
        </p:grpSpPr>
        <p:sp>
          <p:nvSpPr>
            <p:cNvPr id="183" name="Google Shape;316;p27"/>
            <p:cNvSpPr/>
            <p:nvPr/>
          </p:nvSpPr>
          <p:spPr>
            <a:xfrm>
              <a:off x="8608680" y="3749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4" name="Google Shape;317;p27"/>
            <p:cNvSpPr/>
            <p:nvPr/>
          </p:nvSpPr>
          <p:spPr>
            <a:xfrm>
              <a:off x="379800" y="4072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5" name="Google Shape;318;p27"/>
            <p:cNvSpPr/>
            <p:nvPr/>
          </p:nvSpPr>
          <p:spPr>
            <a:xfrm>
              <a:off x="8066520" y="47311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86" name="Google Shape;319;p27"/>
          <p:cNvGrpSpPr/>
          <p:nvPr/>
        </p:nvGrpSpPr>
        <p:grpSpPr>
          <a:xfrm>
            <a:off x="6855840" y="2035440"/>
            <a:ext cx="2823480" cy="3641040"/>
            <a:chOff x="6855840" y="2035440"/>
            <a:chExt cx="2823480" cy="3641040"/>
          </a:xfrm>
        </p:grpSpPr>
        <p:sp>
          <p:nvSpPr>
            <p:cNvPr id="187" name="Google Shape;320;p27"/>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88" name="Google Shape;321;p27"/>
            <p:cNvSpPr/>
            <p:nvPr/>
          </p:nvSpPr>
          <p:spPr>
            <a:xfrm>
              <a:off x="6855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5" r:id="rId1"/>
  </p:sldLayoutIdLst>
  <p:txStyles>
    <p:titleStyle/>
    <p:bodyStyle/>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2" name="Google Shape;105;p11"/>
          <p:cNvPicPr/>
          <p:nvPr/>
        </p:nvPicPr>
        <p:blipFill>
          <a:blip r:embed="rId2">
            <a:alphaModFix amt="40000"/>
          </a:blip>
          <a:stretch>
            <a:fillRect/>
          </a:stretch>
        </p:blipFill>
        <p:spPr>
          <a:xfrm rot="10800000" flipH="1">
            <a:off x="0" y="0"/>
            <a:ext cx="9143640" cy="5143320"/>
          </a:xfrm>
          <a:prstGeom prst="rect">
            <a:avLst/>
          </a:prstGeom>
          <a:ln w="0">
            <a:noFill/>
          </a:ln>
        </p:spPr>
      </p:pic>
      <p:sp>
        <p:nvSpPr>
          <p:cNvPr id="13" name="PlaceHolder 1"/>
          <p:cNvSpPr>
            <a:spLocks noGrp="1"/>
          </p:cNvSpPr>
          <p:nvPr>
            <p:ph type="title"/>
          </p:nvPr>
        </p:nvSpPr>
        <p:spPr>
          <a:xfrm>
            <a:off x="1090440" y="1744200"/>
            <a:ext cx="6963120" cy="1211400"/>
          </a:xfrm>
          <a:prstGeom prst="rect">
            <a:avLst/>
          </a:prstGeom>
          <a:noFill/>
          <a:ln w="0">
            <a:noFill/>
          </a:ln>
        </p:spPr>
        <p:txBody>
          <a:bodyPr lIns="91440" tIns="91440" rIns="91440" bIns="91440" anchor="b">
            <a:noAutofit/>
          </a:bodyPr>
          <a:p>
            <a:pPr indent="0" algn="ctr">
              <a:lnSpc>
                <a:spcPct val="100000"/>
              </a:lnSpc>
              <a:buNone/>
            </a:pPr>
            <a:r>
              <a:rPr lang="fr-FR" sz="6000" b="0" strike="noStrike" spc="-1">
                <a:solidFill>
                  <a:schemeClr val="dk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14" name="Google Shape;108;p11"/>
          <p:cNvGrpSpPr/>
          <p:nvPr/>
        </p:nvGrpSpPr>
        <p:grpSpPr>
          <a:xfrm>
            <a:off x="-865800" y="844200"/>
            <a:ext cx="12345480" cy="5143320"/>
            <a:chOff x="-865800" y="844200"/>
            <a:chExt cx="12345480" cy="5143320"/>
          </a:xfrm>
        </p:grpSpPr>
        <p:pic>
          <p:nvPicPr>
            <p:cNvPr id="15" name="Google Shape;109;p11"/>
            <p:cNvPicPr/>
            <p:nvPr/>
          </p:nvPicPr>
          <p:blipFill>
            <a:blip r:embed="rId3"/>
            <a:stretch>
              <a:fillRect/>
            </a:stretch>
          </p:blipFill>
          <p:spPr>
            <a:xfrm>
              <a:off x="6394680" y="844200"/>
              <a:ext cx="5085000" cy="5143320"/>
            </a:xfrm>
            <a:prstGeom prst="rect">
              <a:avLst/>
            </a:prstGeom>
            <a:ln w="0">
              <a:noFill/>
            </a:ln>
          </p:spPr>
        </p:pic>
        <p:pic>
          <p:nvPicPr>
            <p:cNvPr id="16" name="Google Shape;110;p11"/>
            <p:cNvPicPr/>
            <p:nvPr/>
          </p:nvPicPr>
          <p:blipFill>
            <a:blip r:embed="rId4">
              <a:alphaModFix amt="79000"/>
            </a:blip>
            <a:stretch>
              <a:fillRect/>
            </a:stretch>
          </p:blipFill>
          <p:spPr>
            <a:xfrm>
              <a:off x="-865800" y="1011600"/>
              <a:ext cx="3750840" cy="3638160"/>
            </a:xfrm>
            <a:prstGeom prst="rect">
              <a:avLst/>
            </a:prstGeom>
            <a:ln w="0">
              <a:noFill/>
            </a:ln>
          </p:spPr>
        </p:pic>
      </p:grpSp>
      <p:grpSp>
        <p:nvGrpSpPr>
          <p:cNvPr id="17" name="Google Shape;111;p11"/>
          <p:cNvGrpSpPr/>
          <p:nvPr/>
        </p:nvGrpSpPr>
        <p:grpSpPr>
          <a:xfrm>
            <a:off x="-533520" y="-536400"/>
            <a:ext cx="10211040" cy="6215760"/>
            <a:chOff x="-533520" y="-536400"/>
            <a:chExt cx="10211040" cy="6215760"/>
          </a:xfrm>
        </p:grpSpPr>
        <p:sp>
          <p:nvSpPr>
            <p:cNvPr id="18" name="Google Shape;112;p11"/>
            <p:cNvSpPr/>
            <p:nvPr/>
          </p:nvSpPr>
          <p:spPr>
            <a:xfrm>
              <a:off x="-533520" y="101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 name="Google Shape;113;p11"/>
            <p:cNvSpPr/>
            <p:nvPr/>
          </p:nvSpPr>
          <p:spPr>
            <a:xfrm>
              <a:off x="4036680" y="-5364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 name="Google Shape;114;p11"/>
            <p:cNvSpPr/>
            <p:nvPr/>
          </p:nvSpPr>
          <p:spPr>
            <a:xfrm>
              <a:off x="8606880" y="3045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1" name="Google Shape;115;p11"/>
            <p:cNvSpPr/>
            <p:nvPr/>
          </p:nvSpPr>
          <p:spPr>
            <a:xfrm>
              <a:off x="4036680" y="46069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1" r:id="rId1"/>
  </p:sldLayoutIdLst>
  <p:txStyles>
    <p:titleStyle/>
    <p:bodyStyle/>
    <p:otherStyle/>
  </p:txStyles>
</p:sldMaster>
</file>

<file path=ppt/slideMasters/slideMaster2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89" name="Google Shape;323;p28"/>
          <p:cNvPicPr/>
          <p:nvPr/>
        </p:nvPicPr>
        <p:blipFill>
          <a:blip r:embed="rId2">
            <a:alphaModFix amt="40000"/>
          </a:blip>
          <a:srcRect l="20590" t="34747" r="10689" b="16099"/>
          <a:stretch>
            <a:fillRect/>
          </a:stretch>
        </p:blipFill>
        <p:spPr>
          <a:xfrm rot="10800000" flipH="1">
            <a:off x="0" y="0"/>
            <a:ext cx="9143640" cy="5143320"/>
          </a:xfrm>
          <a:prstGeom prst="rect">
            <a:avLst/>
          </a:prstGeom>
          <a:ln w="0">
            <a:noFill/>
          </a:ln>
        </p:spPr>
      </p:pic>
      <p:pic>
        <p:nvPicPr>
          <p:cNvPr id="190" name="Google Shape;324;p28"/>
          <p:cNvPicPr/>
          <p:nvPr/>
        </p:nvPicPr>
        <p:blipFill>
          <a:blip r:embed="rId3">
            <a:alphaModFix amt="79000"/>
          </a:blip>
          <a:stretch>
            <a:fillRect/>
          </a:stretch>
        </p:blipFill>
        <p:spPr>
          <a:xfrm>
            <a:off x="-237240" y="-1279800"/>
            <a:ext cx="3750840" cy="3638160"/>
          </a:xfrm>
          <a:prstGeom prst="rect">
            <a:avLst/>
          </a:prstGeom>
          <a:ln w="0">
            <a:noFill/>
          </a:ln>
        </p:spPr>
      </p:pic>
      <p:sp>
        <p:nvSpPr>
          <p:cNvPr id="19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192" name="Google Shape;328;p28"/>
          <p:cNvGrpSpPr/>
          <p:nvPr/>
        </p:nvGrpSpPr>
        <p:grpSpPr>
          <a:xfrm>
            <a:off x="84240" y="1017720"/>
            <a:ext cx="8862480" cy="3321360"/>
            <a:chOff x="84240" y="1017720"/>
            <a:chExt cx="8862480" cy="3321360"/>
          </a:xfrm>
        </p:grpSpPr>
        <p:sp>
          <p:nvSpPr>
            <p:cNvPr id="193" name="Google Shape;329;p28"/>
            <p:cNvSpPr/>
            <p:nvPr/>
          </p:nvSpPr>
          <p:spPr>
            <a:xfrm>
              <a:off x="30168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4" name="Google Shape;330;p28"/>
            <p:cNvSpPr/>
            <p:nvPr/>
          </p:nvSpPr>
          <p:spPr>
            <a:xfrm>
              <a:off x="8729640" y="4121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5" name="Google Shape;331;p28"/>
            <p:cNvSpPr/>
            <p:nvPr/>
          </p:nvSpPr>
          <p:spPr>
            <a:xfrm>
              <a:off x="84240" y="2358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196" name="Google Shape;332;p28"/>
          <p:cNvGrpSpPr/>
          <p:nvPr/>
        </p:nvGrpSpPr>
        <p:grpSpPr>
          <a:xfrm>
            <a:off x="0" y="-533520"/>
            <a:ext cx="8947080" cy="6198480"/>
            <a:chOff x="0" y="-533520"/>
            <a:chExt cx="8947080" cy="6198480"/>
          </a:xfrm>
        </p:grpSpPr>
        <p:sp>
          <p:nvSpPr>
            <p:cNvPr id="197" name="Google Shape;333;p28"/>
            <p:cNvSpPr/>
            <p:nvPr/>
          </p:nvSpPr>
          <p:spPr>
            <a:xfrm flipH="1">
              <a:off x="7876440" y="4592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198" name="Google Shape;334;p28"/>
            <p:cNvSpPr/>
            <p:nvPr/>
          </p:nvSpPr>
          <p:spPr>
            <a:xfrm flipH="1">
              <a:off x="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7" r:id="rId1"/>
  </p:sldLayoutIdLst>
  <p:txStyles>
    <p:titleStyle/>
    <p:bodyStyle/>
    <p:otherStyle/>
  </p:txStyles>
</p:sldMaster>
</file>

<file path=ppt/slideMasters/slideMaster2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199" name="Google Shape;344;p29"/>
          <p:cNvPicPr/>
          <p:nvPr/>
        </p:nvPicPr>
        <p:blipFill>
          <a:blip r:embed="rId2">
            <a:alphaModFix amt="40000"/>
          </a:blip>
          <a:srcRect l="20590" t="34747" r="10689" b="16099"/>
          <a:stretch>
            <a:fillRect/>
          </a:stretch>
        </p:blipFill>
        <p:spPr>
          <a:xfrm rot="10800000" flipH="1">
            <a:off x="0" y="0"/>
            <a:ext cx="9143640" cy="5143320"/>
          </a:xfrm>
          <a:prstGeom prst="rect">
            <a:avLst/>
          </a:prstGeom>
          <a:ln w="0">
            <a:noFill/>
          </a:ln>
        </p:spPr>
      </p:pic>
      <p:sp>
        <p:nvSpPr>
          <p:cNvPr id="200"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01" name="Google Shape;358;p29"/>
          <p:cNvGrpSpPr/>
          <p:nvPr/>
        </p:nvGrpSpPr>
        <p:grpSpPr>
          <a:xfrm>
            <a:off x="301680" y="1568880"/>
            <a:ext cx="8728200" cy="3350160"/>
            <a:chOff x="301680" y="1568880"/>
            <a:chExt cx="8728200" cy="3350160"/>
          </a:xfrm>
        </p:grpSpPr>
        <p:sp>
          <p:nvSpPr>
            <p:cNvPr id="202" name="Google Shape;359;p29"/>
            <p:cNvSpPr/>
            <p:nvPr/>
          </p:nvSpPr>
          <p:spPr>
            <a:xfrm>
              <a:off x="301680" y="35208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3" name="Google Shape;360;p29"/>
            <p:cNvSpPr/>
            <p:nvPr/>
          </p:nvSpPr>
          <p:spPr>
            <a:xfrm>
              <a:off x="8812800" y="1568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4" name="Google Shape;361;p29"/>
            <p:cNvSpPr/>
            <p:nvPr/>
          </p:nvSpPr>
          <p:spPr>
            <a:xfrm>
              <a:off x="1244880" y="4701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05" name="Google Shape;362;p29"/>
          <p:cNvGrpSpPr/>
          <p:nvPr/>
        </p:nvGrpSpPr>
        <p:grpSpPr>
          <a:xfrm>
            <a:off x="-535320" y="-533520"/>
            <a:ext cx="9501480" cy="3536280"/>
            <a:chOff x="-535320" y="-533520"/>
            <a:chExt cx="9501480" cy="3536280"/>
          </a:xfrm>
        </p:grpSpPr>
        <p:sp>
          <p:nvSpPr>
            <p:cNvPr id="206" name="Google Shape;363;p29"/>
            <p:cNvSpPr/>
            <p:nvPr/>
          </p:nvSpPr>
          <p:spPr>
            <a:xfrm>
              <a:off x="-535320" y="1930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07" name="Google Shape;364;p29"/>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89" r:id="rId1"/>
  </p:sldLayoutIdLst>
  <p:txStyles>
    <p:titleStyle/>
    <p:bodyStyle/>
    <p:otherStyle/>
  </p:txStyles>
</p:sldMaster>
</file>

<file path=ppt/slideMasters/slideMaster2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08" name="Google Shape;366;p30"/>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sp>
        <p:nvSpPr>
          <p:cNvPr id="209" name="PlaceHolder 1"/>
          <p:cNvSpPr>
            <a:spLocks noGrp="1"/>
          </p:cNvSpPr>
          <p:nvPr>
            <p:ph type="title"/>
          </p:nvPr>
        </p:nvSpPr>
        <p:spPr>
          <a:xfrm>
            <a:off x="2223720" y="80496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sp>
        <p:nvSpPr>
          <p:cNvPr id="210" name="PlaceHolder 2"/>
          <p:cNvSpPr>
            <a:spLocks noGrp="1"/>
          </p:cNvSpPr>
          <p:nvPr>
            <p:ph type="title"/>
          </p:nvPr>
        </p:nvSpPr>
        <p:spPr>
          <a:xfrm>
            <a:off x="2223720" y="202392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sp>
        <p:nvSpPr>
          <p:cNvPr id="211" name="PlaceHolder 3"/>
          <p:cNvSpPr>
            <a:spLocks noGrp="1"/>
          </p:cNvSpPr>
          <p:nvPr>
            <p:ph type="title"/>
          </p:nvPr>
        </p:nvSpPr>
        <p:spPr>
          <a:xfrm>
            <a:off x="2223720" y="3242880"/>
            <a:ext cx="4696560" cy="768600"/>
          </a:xfrm>
          <a:prstGeom prst="rect">
            <a:avLst/>
          </a:prstGeom>
          <a:noFill/>
          <a:ln w="0">
            <a:noFill/>
          </a:ln>
        </p:spPr>
        <p:txBody>
          <a:bodyPr lIns="91440" tIns="91440" rIns="91440" bIns="91440" anchor="b">
            <a:noAutofit/>
          </a:bodyPr>
          <a:p>
            <a:pPr indent="0" algn="ctr">
              <a:lnSpc>
                <a:spcPct val="100000"/>
              </a:lnSpc>
              <a:buNone/>
            </a:pPr>
            <a:r>
              <a:rPr lang="fr-FR" sz="4500" b="0" strike="noStrike" spc="-1">
                <a:solidFill>
                  <a:schemeClr val="dk1"/>
                </a:solidFill>
                <a:latin typeface="Dela Gothic One"/>
                <a:ea typeface="Dela Gothic One"/>
              </a:rPr>
              <a:t>xx%</a:t>
            </a:r>
            <a:endParaRPr lang="fr-FR" sz="4500" b="0" strike="noStrike" spc="-1">
              <a:solidFill>
                <a:schemeClr val="dk1"/>
              </a:solidFill>
              <a:latin typeface="Arial" panose="020B0604020202020204"/>
            </a:endParaRPr>
          </a:p>
        </p:txBody>
      </p:sp>
      <p:grpSp>
        <p:nvGrpSpPr>
          <p:cNvPr id="212" name="Google Shape;373;p30"/>
          <p:cNvGrpSpPr/>
          <p:nvPr/>
        </p:nvGrpSpPr>
        <p:grpSpPr>
          <a:xfrm>
            <a:off x="1152720" y="-533520"/>
            <a:ext cx="5624280" cy="6210000"/>
            <a:chOff x="1152720" y="-533520"/>
            <a:chExt cx="5624280" cy="6210000"/>
          </a:xfrm>
        </p:grpSpPr>
        <p:sp>
          <p:nvSpPr>
            <p:cNvPr id="213" name="Google Shape;374;p30"/>
            <p:cNvSpPr/>
            <p:nvPr/>
          </p:nvSpPr>
          <p:spPr>
            <a:xfrm>
              <a:off x="11527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14" name="Google Shape;375;p30"/>
            <p:cNvSpPr/>
            <p:nvPr/>
          </p:nvSpPr>
          <p:spPr>
            <a:xfrm>
              <a:off x="57063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215" name="Google Shape;376;p30"/>
          <p:cNvSpPr/>
          <p:nvPr/>
        </p:nvSpPr>
        <p:spPr>
          <a:xfrm>
            <a:off x="8430840" y="1990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pic>
        <p:nvPicPr>
          <p:cNvPr id="216" name="Google Shape;377;p30"/>
          <p:cNvPicPr/>
          <p:nvPr/>
        </p:nvPicPr>
        <p:blipFill>
          <a:blip r:embed="rId3">
            <a:alphaModFix amt="79000"/>
          </a:blip>
          <a:stretch>
            <a:fillRect/>
          </a:stretch>
        </p:blipFill>
        <p:spPr>
          <a:xfrm>
            <a:off x="5706360" y="-1749240"/>
            <a:ext cx="3750840" cy="3638160"/>
          </a:xfrm>
          <a:prstGeom prst="rect">
            <a:avLst/>
          </a:prstGeom>
          <a:ln w="0">
            <a:noFill/>
          </a:ln>
        </p:spPr>
      </p:pic>
    </p:spTree>
  </p:cSld>
  <p:clrMap bg1="lt1" tx1="dk1" bg2="lt2" tx2="dk2" accent1="accent1" accent2="accent2" accent3="accent3" accent4="accent4" accent5="accent5" accent6="accent6" hlink="hlink" folHlink="folHlink"/>
  <p:sldLayoutIdLst>
    <p:sldLayoutId id="2147483691" r:id="rId1"/>
  </p:sldLayoutIdLst>
  <p:txStyles>
    <p:titleStyle/>
    <p:bodyStyle/>
    <p:otherStyle/>
  </p:txStyles>
</p:sldMaster>
</file>

<file path=ppt/slideMasters/slideMaster23.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17" name="Google Shape;31;p4"/>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218" name="Google Shape;32;p4"/>
          <p:cNvPicPr/>
          <p:nvPr/>
        </p:nvPicPr>
        <p:blipFill>
          <a:blip r:embed="rId3">
            <a:alphaModFix amt="79000"/>
          </a:blip>
          <a:stretch>
            <a:fillRect/>
          </a:stretch>
        </p:blipFill>
        <p:spPr>
          <a:xfrm>
            <a:off x="-1370160" y="0"/>
            <a:ext cx="5302080" cy="5143320"/>
          </a:xfrm>
          <a:prstGeom prst="rect">
            <a:avLst/>
          </a:prstGeom>
          <a:ln w="0">
            <a:noFill/>
          </a:ln>
        </p:spPr>
      </p:pic>
      <p:sp>
        <p:nvSpPr>
          <p:cNvPr id="219"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20" name="PlaceHolder 2"/>
          <p:cNvSpPr>
            <a:spLocks noGrp="1"/>
          </p:cNvSpPr>
          <p:nvPr>
            <p:ph type="body"/>
          </p:nvPr>
        </p:nvSpPr>
        <p:spPr>
          <a:xfrm>
            <a:off x="720000" y="1171800"/>
            <a:ext cx="7703640" cy="314280"/>
          </a:xfrm>
          <a:prstGeom prst="rect">
            <a:avLst/>
          </a:prstGeom>
          <a:noFill/>
          <a:ln w="0">
            <a:noFill/>
          </a:ln>
        </p:spPr>
        <p:txBody>
          <a:bodyPr lIns="91440" tIns="91440" rIns="91440" bIns="91440" anchor="t">
            <a:noAutofit/>
          </a:bodyPr>
          <a:p>
            <a:pPr marL="431800" indent="-323850">
              <a:spcBef>
                <a:spcPts val="141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Click to edit the outline text format</a:t>
            </a:r>
            <a:endParaRPr lang="fr-FR" sz="12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Second Outline Level</a:t>
            </a:r>
            <a:endParaRPr lang="fr-FR" sz="12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Third Outline Level</a:t>
            </a:r>
            <a:endParaRPr lang="fr-FR" sz="12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200" b="0" strike="noStrike" spc="-1">
                <a:solidFill>
                  <a:srgbClr val="000000"/>
                </a:solidFill>
                <a:latin typeface="Arial" panose="020B0604020202020204"/>
              </a:rPr>
              <a:t>Fourth Outline Level</a:t>
            </a:r>
            <a:endParaRPr lang="fr-FR" sz="12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Fifth Outline Level</a:t>
            </a:r>
            <a:endParaRPr lang="fr-FR" sz="12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Sixth Outline Level</a:t>
            </a:r>
            <a:endParaRPr lang="fr-FR" sz="12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200" b="0" strike="noStrike" spc="-1">
                <a:solidFill>
                  <a:srgbClr val="000000"/>
                </a:solidFill>
                <a:latin typeface="Arial" panose="020B0604020202020204"/>
              </a:rPr>
              <a:t>Seventh Outline Level</a:t>
            </a:r>
            <a:endParaRPr lang="fr-FR" sz="1200" b="0" strike="noStrike" spc="-1">
              <a:solidFill>
                <a:srgbClr val="000000"/>
              </a:solidFill>
              <a:latin typeface="Arial" panose="020B0604020202020204"/>
            </a:endParaRPr>
          </a:p>
        </p:txBody>
      </p:sp>
      <p:grpSp>
        <p:nvGrpSpPr>
          <p:cNvPr id="221" name="Google Shape;35;p4"/>
          <p:cNvGrpSpPr/>
          <p:nvPr/>
        </p:nvGrpSpPr>
        <p:grpSpPr>
          <a:xfrm>
            <a:off x="-535320" y="539640"/>
            <a:ext cx="10214640" cy="4161600"/>
            <a:chOff x="-535320" y="539640"/>
            <a:chExt cx="10214640" cy="4161600"/>
          </a:xfrm>
        </p:grpSpPr>
        <p:sp>
          <p:nvSpPr>
            <p:cNvPr id="222" name="Google Shape;36;p4"/>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23" name="Google Shape;37;p4"/>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24" name="Google Shape;38;p4"/>
          <p:cNvGrpSpPr/>
          <p:nvPr/>
        </p:nvGrpSpPr>
        <p:grpSpPr>
          <a:xfrm>
            <a:off x="713160" y="226080"/>
            <a:ext cx="7710480" cy="4798440"/>
            <a:chOff x="713160" y="226080"/>
            <a:chExt cx="7710480" cy="4798440"/>
          </a:xfrm>
        </p:grpSpPr>
        <p:sp>
          <p:nvSpPr>
            <p:cNvPr id="225" name="Google Shape;39;p4"/>
            <p:cNvSpPr/>
            <p:nvPr/>
          </p:nvSpPr>
          <p:spPr>
            <a:xfrm>
              <a:off x="810144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26" name="Google Shape;40;p4"/>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3" r:id="rId1"/>
  </p:sldLayoutIdLst>
  <p:txStyles>
    <p:titleStyle/>
    <p:bodyStyle/>
    <p:otherStyle/>
  </p:txStyles>
</p:sldMaster>
</file>

<file path=ppt/slideMasters/slideMaster2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9" name="Google Shape;379;p31"/>
          <p:cNvPicPr/>
          <p:nvPr/>
        </p:nvPicPr>
        <p:blipFill>
          <a:blip r:embed="rId2">
            <a:alphaModFix amt="40000"/>
          </a:blip>
          <a:stretch>
            <a:fillRect/>
          </a:stretch>
        </p:blipFill>
        <p:spPr>
          <a:xfrm rot="10800000" flipH="1">
            <a:off x="0" y="0"/>
            <a:ext cx="9143640" cy="5143320"/>
          </a:xfrm>
          <a:prstGeom prst="rect">
            <a:avLst/>
          </a:prstGeom>
          <a:ln w="0">
            <a:noFill/>
          </a:ln>
        </p:spPr>
      </p:pic>
      <p:grpSp>
        <p:nvGrpSpPr>
          <p:cNvPr id="230" name="Google Shape;380;p31"/>
          <p:cNvGrpSpPr/>
          <p:nvPr/>
        </p:nvGrpSpPr>
        <p:grpSpPr>
          <a:xfrm>
            <a:off x="563760" y="-1618200"/>
            <a:ext cx="7922520" cy="5143320"/>
            <a:chOff x="563760" y="-1618200"/>
            <a:chExt cx="7922520" cy="5143320"/>
          </a:xfrm>
        </p:grpSpPr>
        <p:pic>
          <p:nvPicPr>
            <p:cNvPr id="231" name="Google Shape;381;p31"/>
            <p:cNvPicPr/>
            <p:nvPr/>
          </p:nvPicPr>
          <p:blipFill>
            <a:blip r:embed="rId3"/>
            <a:stretch>
              <a:fillRect/>
            </a:stretch>
          </p:blipFill>
          <p:spPr>
            <a:xfrm>
              <a:off x="563760" y="-1618200"/>
              <a:ext cx="5085000" cy="5143320"/>
            </a:xfrm>
            <a:prstGeom prst="rect">
              <a:avLst/>
            </a:prstGeom>
            <a:ln w="0">
              <a:noFill/>
            </a:ln>
          </p:spPr>
        </p:pic>
        <p:pic>
          <p:nvPicPr>
            <p:cNvPr id="232" name="Google Shape;382;p31"/>
            <p:cNvPicPr/>
            <p:nvPr/>
          </p:nvPicPr>
          <p:blipFill>
            <a:blip r:embed="rId4">
              <a:alphaModFix amt="79000"/>
            </a:blip>
            <a:stretch>
              <a:fillRect/>
            </a:stretch>
          </p:blipFill>
          <p:spPr>
            <a:xfrm>
              <a:off x="4735440" y="-1259640"/>
              <a:ext cx="3750840" cy="3638160"/>
            </a:xfrm>
            <a:prstGeom prst="rect">
              <a:avLst/>
            </a:prstGeom>
            <a:ln w="0">
              <a:noFill/>
            </a:ln>
          </p:spPr>
        </p:pic>
      </p:grpSp>
      <p:sp>
        <p:nvSpPr>
          <p:cNvPr id="233" name="PlaceHolder 1"/>
          <p:cNvSpPr>
            <a:spLocks noGrp="1"/>
          </p:cNvSpPr>
          <p:nvPr>
            <p:ph type="title"/>
          </p:nvPr>
        </p:nvSpPr>
        <p:spPr>
          <a:xfrm>
            <a:off x="2347920" y="579960"/>
            <a:ext cx="4447800" cy="1058400"/>
          </a:xfrm>
          <a:prstGeom prst="rect">
            <a:avLst/>
          </a:prstGeom>
          <a:noFill/>
          <a:ln w="0">
            <a:noFill/>
          </a:ln>
        </p:spPr>
        <p:txBody>
          <a:bodyPr lIns="91440" tIns="91440" rIns="91440" bIns="91440" anchor="b">
            <a:noAutofit/>
          </a:bodyPr>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grpSp>
        <p:nvGrpSpPr>
          <p:cNvPr id="234" name="Google Shape;385;p31"/>
          <p:cNvGrpSpPr/>
          <p:nvPr/>
        </p:nvGrpSpPr>
        <p:grpSpPr>
          <a:xfrm>
            <a:off x="-535320" y="542520"/>
            <a:ext cx="10214640" cy="4058280"/>
            <a:chOff x="-535320" y="542520"/>
            <a:chExt cx="10214640" cy="4058280"/>
          </a:xfrm>
        </p:grpSpPr>
        <p:sp>
          <p:nvSpPr>
            <p:cNvPr id="235" name="Google Shape;386;p31"/>
            <p:cNvSpPr/>
            <p:nvPr/>
          </p:nvSpPr>
          <p:spPr>
            <a:xfrm>
              <a:off x="8608680" y="35283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6" name="Google Shape;387;p31"/>
            <p:cNvSpPr/>
            <p:nvPr/>
          </p:nvSpPr>
          <p:spPr>
            <a:xfrm>
              <a:off x="8608680" y="542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7" name="Google Shape;388;p31"/>
            <p:cNvSpPr/>
            <p:nvPr/>
          </p:nvSpPr>
          <p:spPr>
            <a:xfrm>
              <a:off x="-535320" y="35283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38" name="Google Shape;389;p31"/>
            <p:cNvSpPr/>
            <p:nvPr/>
          </p:nvSpPr>
          <p:spPr>
            <a:xfrm>
              <a:off x="-535320" y="542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239" name="Google Shape;390;p31"/>
          <p:cNvSpPr/>
          <p:nvPr/>
        </p:nvSpPr>
        <p:spPr>
          <a:xfrm>
            <a:off x="6378480" y="245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0" name="Google Shape;391;p31"/>
          <p:cNvSpPr/>
          <p:nvPr/>
        </p:nvSpPr>
        <p:spPr>
          <a:xfrm>
            <a:off x="2347920" y="3404880"/>
            <a:ext cx="4447800" cy="721440"/>
          </a:xfrm>
          <a:prstGeom prst="rect">
            <a:avLst/>
          </a:prstGeom>
          <a:noFill/>
          <a:ln w="0">
            <a:noFill/>
          </a:ln>
        </p:spPr>
        <p:style>
          <a:lnRef idx="0">
            <a:srgbClr val="FFFFFF"/>
          </a:lnRef>
          <a:fillRef idx="0">
            <a:srgbClr val="FFFFFF"/>
          </a:fillRef>
          <a:effectRef idx="0">
            <a:srgbClr val="FFFFFF"/>
          </a:effectRef>
          <a:fontRef idx="minor"/>
        </p:style>
        <p:txBody>
          <a:bodyPr tIns="91440" bIns="91440" anchor="t">
            <a:noAutofit/>
          </a:bodyPr>
          <a:p>
            <a:pPr algn="ctr" defTabSz="914400">
              <a:lnSpc>
                <a:spcPct val="100000"/>
              </a:lnSpc>
              <a:spcBef>
                <a:spcPts val="300"/>
              </a:spcBef>
              <a:tabLst>
                <a:tab pos="0" algn="l"/>
              </a:tabLst>
            </a:pPr>
            <a:r>
              <a:rPr lang="en-GB" sz="1200" b="0" strike="noStrike" spc="-1">
                <a:solidFill>
                  <a:schemeClr val="accent2"/>
                </a:solidFill>
                <a:latin typeface="Montserrat Medium"/>
                <a:ea typeface="Montserrat Medium"/>
              </a:rPr>
              <a:t>CREDITS: This presentation template was created by </a:t>
            </a:r>
            <a:r>
              <a:rPr lang="en-GB" sz="1200" b="0" u="sng" strike="noStrike" spc="-1">
                <a:solidFill>
                  <a:schemeClr val="accent2"/>
                </a:solidFill>
                <a:uFillTx/>
                <a:latin typeface="Montserrat Medium"/>
                <a:ea typeface="Montserrat Medium"/>
                <a:hlinkClick r:id="rId5"/>
              </a:rPr>
              <a:t>Slidesgo</a:t>
            </a:r>
            <a:r>
              <a:rPr lang="en-GB" sz="1200" b="0" strike="noStrike" spc="-1">
                <a:solidFill>
                  <a:schemeClr val="accent2"/>
                </a:solidFill>
                <a:latin typeface="Montserrat Medium"/>
                <a:ea typeface="Montserrat Medium"/>
              </a:rPr>
              <a:t>, and includes icons by </a:t>
            </a:r>
            <a:r>
              <a:rPr lang="en-GB" sz="1200" b="0" u="sng" strike="noStrike" spc="-1">
                <a:solidFill>
                  <a:schemeClr val="accent2"/>
                </a:solidFill>
                <a:uFillTx/>
                <a:latin typeface="Montserrat Medium"/>
                <a:ea typeface="Montserrat Medium"/>
                <a:hlinkClick r:id="rId6"/>
              </a:rPr>
              <a:t>Flaticon</a:t>
            </a:r>
            <a:r>
              <a:rPr lang="en-GB" sz="1200" b="0" strike="noStrike" spc="-1">
                <a:solidFill>
                  <a:schemeClr val="accent2"/>
                </a:solidFill>
                <a:latin typeface="Montserrat Medium"/>
                <a:ea typeface="Montserrat Medium"/>
              </a:rPr>
              <a:t>, and infographics &amp; images by </a:t>
            </a:r>
            <a:r>
              <a:rPr lang="en-GB" sz="1200" b="0" u="sng" strike="noStrike" spc="-1">
                <a:solidFill>
                  <a:schemeClr val="accent2"/>
                </a:solidFill>
                <a:uFillTx/>
                <a:latin typeface="Montserrat Medium"/>
                <a:ea typeface="Montserrat Medium"/>
                <a:hlinkClick r:id="rId7"/>
              </a:rPr>
              <a:t>Freepik</a:t>
            </a:r>
            <a:r>
              <a:rPr lang="en-GB" sz="1200" b="0" u="sng" strike="noStrike" spc="-1">
                <a:solidFill>
                  <a:schemeClr val="accent2"/>
                </a:solidFill>
                <a:uFillTx/>
                <a:latin typeface="Montserrat Medium"/>
                <a:ea typeface="Montserrat Medium"/>
              </a:rPr>
              <a:t> </a:t>
            </a:r>
            <a:endParaRPr lang="en-US" sz="1200" b="0" strike="noStrike" spc="-1">
              <a:solidFill>
                <a:srgbClr val="FFFFFF"/>
              </a:solidFill>
              <a:latin typeface="OpenSymbol"/>
            </a:endParaRPr>
          </a:p>
        </p:txBody>
      </p:sp>
      <p:sp>
        <p:nvSpPr>
          <p:cNvPr id="241"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95" r:id="rId1"/>
  </p:sldLayoutIdLst>
  <p:txStyles>
    <p:titleStyle/>
    <p:bodyStyle/>
    <p:otherStyle/>
  </p:txStyles>
</p:sldMaster>
</file>

<file path=ppt/slideMasters/slideMaster2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42" name="Google Shape;393;p32"/>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243" name="Google Shape;394;p32"/>
          <p:cNvGrpSpPr/>
          <p:nvPr/>
        </p:nvGrpSpPr>
        <p:grpSpPr>
          <a:xfrm>
            <a:off x="-177480" y="-2318040"/>
            <a:ext cx="8601120" cy="9215640"/>
            <a:chOff x="-177480" y="-2318040"/>
            <a:chExt cx="8601120" cy="9215640"/>
          </a:xfrm>
        </p:grpSpPr>
        <p:pic>
          <p:nvPicPr>
            <p:cNvPr id="244" name="Google Shape;395;p32"/>
            <p:cNvPicPr/>
            <p:nvPr/>
          </p:nvPicPr>
          <p:blipFill>
            <a:blip r:embed="rId3"/>
            <a:stretch>
              <a:fillRect/>
            </a:stretch>
          </p:blipFill>
          <p:spPr>
            <a:xfrm>
              <a:off x="-177480" y="-2318040"/>
              <a:ext cx="5085000" cy="5143320"/>
            </a:xfrm>
            <a:prstGeom prst="rect">
              <a:avLst/>
            </a:prstGeom>
            <a:ln w="0">
              <a:noFill/>
            </a:ln>
          </p:spPr>
        </p:pic>
        <p:pic>
          <p:nvPicPr>
            <p:cNvPr id="245" name="Google Shape;396;p32"/>
            <p:cNvPicPr/>
            <p:nvPr/>
          </p:nvPicPr>
          <p:blipFill>
            <a:blip r:embed="rId4">
              <a:alphaModFix amt="79000"/>
            </a:blip>
            <a:stretch>
              <a:fillRect/>
            </a:stretch>
          </p:blipFill>
          <p:spPr>
            <a:xfrm>
              <a:off x="4672800" y="3259440"/>
              <a:ext cx="3750840" cy="3638160"/>
            </a:xfrm>
            <a:prstGeom prst="rect">
              <a:avLst/>
            </a:prstGeom>
            <a:ln w="0">
              <a:noFill/>
            </a:ln>
          </p:spPr>
        </p:pic>
      </p:grpSp>
      <p:grpSp>
        <p:nvGrpSpPr>
          <p:cNvPr id="246" name="Google Shape;397;p32"/>
          <p:cNvGrpSpPr/>
          <p:nvPr/>
        </p:nvGrpSpPr>
        <p:grpSpPr>
          <a:xfrm>
            <a:off x="-535320" y="-533520"/>
            <a:ext cx="10214640" cy="5234760"/>
            <a:chOff x="-535320" y="-533520"/>
            <a:chExt cx="10214640" cy="5234760"/>
          </a:xfrm>
        </p:grpSpPr>
        <p:sp>
          <p:nvSpPr>
            <p:cNvPr id="247" name="Google Shape;398;p32"/>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8" name="Google Shape;399;p32"/>
            <p:cNvSpPr/>
            <p:nvPr/>
          </p:nvSpPr>
          <p:spPr>
            <a:xfrm>
              <a:off x="8608680" y="36288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49" name="Google Shape;400;p32"/>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50" name="Google Shape;401;p32"/>
          <p:cNvGrpSpPr/>
          <p:nvPr/>
        </p:nvGrpSpPr>
        <p:grpSpPr>
          <a:xfrm>
            <a:off x="713160" y="226080"/>
            <a:ext cx="8319960" cy="4827240"/>
            <a:chOff x="713160" y="226080"/>
            <a:chExt cx="8319960" cy="4827240"/>
          </a:xfrm>
        </p:grpSpPr>
        <p:sp>
          <p:nvSpPr>
            <p:cNvPr id="251" name="Google Shape;402;p32"/>
            <p:cNvSpPr/>
            <p:nvPr/>
          </p:nvSpPr>
          <p:spPr>
            <a:xfrm>
              <a:off x="8710920" y="27014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52" name="Google Shape;403;p32"/>
            <p:cNvSpPr/>
            <p:nvPr/>
          </p:nvSpPr>
          <p:spPr>
            <a:xfrm>
              <a:off x="713160" y="226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53" name="Google Shape;404;p32"/>
            <p:cNvSpPr/>
            <p:nvPr/>
          </p:nvSpPr>
          <p:spPr>
            <a:xfrm>
              <a:off x="2980080" y="483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7" r:id="rId1"/>
  </p:sldLayoutIdLst>
  <p:txStyles>
    <p:titleStyle/>
    <p:bodyStyle/>
    <p:otherStyle/>
  </p:txStyles>
</p:sldMaster>
</file>

<file path=ppt/slideMasters/slideMaster2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54" name="Google Shape;406;p33"/>
          <p:cNvPicPr/>
          <p:nvPr/>
        </p:nvPicPr>
        <p:blipFill>
          <a:blip r:embed="rId2">
            <a:alphaModFix amt="40000"/>
          </a:blip>
          <a:srcRect l="21987" t="21765" r="1198" b="1421"/>
          <a:stretch>
            <a:fillRect/>
          </a:stretch>
        </p:blipFill>
        <p:spPr>
          <a:xfrm>
            <a:off x="0" y="0"/>
            <a:ext cx="9143640" cy="5143320"/>
          </a:xfrm>
          <a:prstGeom prst="rect">
            <a:avLst/>
          </a:prstGeom>
          <a:ln w="0">
            <a:noFill/>
          </a:ln>
        </p:spPr>
      </p:pic>
      <p:grpSp>
        <p:nvGrpSpPr>
          <p:cNvPr id="255" name="Google Shape;407;p33"/>
          <p:cNvGrpSpPr/>
          <p:nvPr/>
        </p:nvGrpSpPr>
        <p:grpSpPr>
          <a:xfrm>
            <a:off x="-2306880" y="-937080"/>
            <a:ext cx="13326120" cy="8453520"/>
            <a:chOff x="-2306880" y="-937080"/>
            <a:chExt cx="13326120" cy="8453520"/>
          </a:xfrm>
        </p:grpSpPr>
        <p:pic>
          <p:nvPicPr>
            <p:cNvPr id="256" name="Google Shape;408;p33"/>
            <p:cNvPicPr/>
            <p:nvPr/>
          </p:nvPicPr>
          <p:blipFill>
            <a:blip r:embed="rId3"/>
            <a:stretch>
              <a:fillRect/>
            </a:stretch>
          </p:blipFill>
          <p:spPr>
            <a:xfrm>
              <a:off x="-2306880" y="2373120"/>
              <a:ext cx="5085000" cy="5143320"/>
            </a:xfrm>
            <a:prstGeom prst="rect">
              <a:avLst/>
            </a:prstGeom>
            <a:ln w="0">
              <a:noFill/>
            </a:ln>
          </p:spPr>
        </p:pic>
        <p:pic>
          <p:nvPicPr>
            <p:cNvPr id="257" name="Google Shape;409;p33"/>
            <p:cNvPicPr/>
            <p:nvPr/>
          </p:nvPicPr>
          <p:blipFill>
            <a:blip r:embed="rId4">
              <a:alphaModFix amt="79000"/>
            </a:blip>
            <a:stretch>
              <a:fillRect/>
            </a:stretch>
          </p:blipFill>
          <p:spPr>
            <a:xfrm>
              <a:off x="7268400" y="-937080"/>
              <a:ext cx="3750840" cy="3638160"/>
            </a:xfrm>
            <a:prstGeom prst="rect">
              <a:avLst/>
            </a:prstGeom>
            <a:ln w="0">
              <a:noFill/>
            </a:ln>
          </p:spPr>
        </p:pic>
      </p:grpSp>
      <p:grpSp>
        <p:nvGrpSpPr>
          <p:cNvPr id="258" name="Google Shape;410;p33"/>
          <p:cNvGrpSpPr/>
          <p:nvPr/>
        </p:nvGrpSpPr>
        <p:grpSpPr>
          <a:xfrm>
            <a:off x="317880" y="1254600"/>
            <a:ext cx="8613360" cy="3769920"/>
            <a:chOff x="317880" y="1254600"/>
            <a:chExt cx="8613360" cy="3769920"/>
          </a:xfrm>
        </p:grpSpPr>
        <p:sp>
          <p:nvSpPr>
            <p:cNvPr id="259" name="Google Shape;411;p33"/>
            <p:cNvSpPr/>
            <p:nvPr/>
          </p:nvSpPr>
          <p:spPr>
            <a:xfrm>
              <a:off x="7282080" y="47016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0" name="Google Shape;412;p33"/>
            <p:cNvSpPr/>
            <p:nvPr/>
          </p:nvSpPr>
          <p:spPr>
            <a:xfrm>
              <a:off x="8714160" y="3388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1" name="Google Shape;413;p33"/>
            <p:cNvSpPr/>
            <p:nvPr/>
          </p:nvSpPr>
          <p:spPr>
            <a:xfrm>
              <a:off x="317880" y="12546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62" name="Google Shape;414;p33"/>
          <p:cNvGrpSpPr/>
          <p:nvPr/>
        </p:nvGrpSpPr>
        <p:grpSpPr>
          <a:xfrm>
            <a:off x="-535320" y="-533520"/>
            <a:ext cx="10214640" cy="6210000"/>
            <a:chOff x="-535320" y="-533520"/>
            <a:chExt cx="10214640" cy="6210000"/>
          </a:xfrm>
        </p:grpSpPr>
        <p:sp>
          <p:nvSpPr>
            <p:cNvPr id="263" name="Google Shape;415;p33"/>
            <p:cNvSpPr/>
            <p:nvPr/>
          </p:nvSpPr>
          <p:spPr>
            <a:xfrm>
              <a:off x="-5353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4" name="Google Shape;416;p33"/>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5" name="Google Shape;417;p33"/>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66" name="Google Shape;418;p33"/>
            <p:cNvSpPr/>
            <p:nvPr/>
          </p:nvSpPr>
          <p:spPr>
            <a:xfrm>
              <a:off x="78955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99" r:id="rId1"/>
  </p:sldLayoutIdLst>
  <p:txStyles>
    <p:titleStyle/>
    <p:bodyStyle/>
    <p:otherStyle/>
  </p:txStyles>
</p:sldMaster>
</file>

<file path=ppt/slideMasters/slideMaster2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67" name="Google Shape;42;p5"/>
          <p:cNvPicPr/>
          <p:nvPr/>
        </p:nvPicPr>
        <p:blipFill>
          <a:blip r:embed="rId2">
            <a:alphaModFix amt="40000"/>
          </a:blip>
          <a:stretch>
            <a:fillRect/>
          </a:stretch>
        </p:blipFill>
        <p:spPr>
          <a:xfrm flipH="1">
            <a:off x="360" y="0"/>
            <a:ext cx="9143640" cy="5143320"/>
          </a:xfrm>
          <a:prstGeom prst="rect">
            <a:avLst/>
          </a:prstGeom>
          <a:ln w="0">
            <a:noFill/>
          </a:ln>
        </p:spPr>
      </p:pic>
      <p:grpSp>
        <p:nvGrpSpPr>
          <p:cNvPr id="268" name="Google Shape;43;p5"/>
          <p:cNvGrpSpPr/>
          <p:nvPr/>
        </p:nvGrpSpPr>
        <p:grpSpPr>
          <a:xfrm>
            <a:off x="-2271600" y="-1486080"/>
            <a:ext cx="13700880" cy="8039160"/>
            <a:chOff x="-2271600" y="-1486080"/>
            <a:chExt cx="13700880" cy="8039160"/>
          </a:xfrm>
        </p:grpSpPr>
        <p:pic>
          <p:nvPicPr>
            <p:cNvPr id="269" name="Google Shape;44;p5"/>
            <p:cNvPicPr/>
            <p:nvPr/>
          </p:nvPicPr>
          <p:blipFill>
            <a:blip r:embed="rId3"/>
            <a:stretch>
              <a:fillRect/>
            </a:stretch>
          </p:blipFill>
          <p:spPr>
            <a:xfrm>
              <a:off x="6344280" y="-1486080"/>
              <a:ext cx="5085000" cy="5143320"/>
            </a:xfrm>
            <a:prstGeom prst="rect">
              <a:avLst/>
            </a:prstGeom>
            <a:ln w="0">
              <a:noFill/>
            </a:ln>
          </p:spPr>
        </p:pic>
        <p:pic>
          <p:nvPicPr>
            <p:cNvPr id="270" name="Google Shape;45;p5"/>
            <p:cNvPicPr/>
            <p:nvPr/>
          </p:nvPicPr>
          <p:blipFill>
            <a:blip r:embed="rId3"/>
            <a:stretch>
              <a:fillRect/>
            </a:stretch>
          </p:blipFill>
          <p:spPr>
            <a:xfrm>
              <a:off x="-2271600" y="1409760"/>
              <a:ext cx="5085000" cy="5143320"/>
            </a:xfrm>
            <a:prstGeom prst="rect">
              <a:avLst/>
            </a:prstGeom>
            <a:ln w="0">
              <a:noFill/>
            </a:ln>
          </p:spPr>
        </p:pic>
      </p:grpSp>
      <p:sp>
        <p:nvSpPr>
          <p:cNvPr id="271"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72" name="Google Shape;51;p5"/>
          <p:cNvGrpSpPr/>
          <p:nvPr/>
        </p:nvGrpSpPr>
        <p:grpSpPr>
          <a:xfrm>
            <a:off x="-535320" y="549720"/>
            <a:ext cx="10214640" cy="4161600"/>
            <a:chOff x="-535320" y="549720"/>
            <a:chExt cx="10214640" cy="4161600"/>
          </a:xfrm>
        </p:grpSpPr>
        <p:sp>
          <p:nvSpPr>
            <p:cNvPr id="273" name="Google Shape;52;p5"/>
            <p:cNvSpPr/>
            <p:nvPr/>
          </p:nvSpPr>
          <p:spPr>
            <a:xfrm rot="10800000" flipH="1">
              <a:off x="-535320" y="363888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74" name="Google Shape;53;p5"/>
            <p:cNvSpPr/>
            <p:nvPr/>
          </p:nvSpPr>
          <p:spPr>
            <a:xfrm rot="10800000" flipH="1">
              <a:off x="8608680" y="5497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75" name="Google Shape;54;p5"/>
          <p:cNvGrpSpPr/>
          <p:nvPr/>
        </p:nvGrpSpPr>
        <p:grpSpPr>
          <a:xfrm>
            <a:off x="713160" y="226440"/>
            <a:ext cx="7710480" cy="4798440"/>
            <a:chOff x="713160" y="226440"/>
            <a:chExt cx="7710480" cy="4798440"/>
          </a:xfrm>
        </p:grpSpPr>
        <p:sp>
          <p:nvSpPr>
            <p:cNvPr id="276" name="Google Shape;55;p5"/>
            <p:cNvSpPr/>
            <p:nvPr/>
          </p:nvSpPr>
          <p:spPr>
            <a:xfrm rot="10800000" flipH="1">
              <a:off x="8101080" y="226440"/>
              <a:ext cx="322200" cy="322920"/>
            </a:xfrm>
            <a:custGeom>
              <a:avLst/>
              <a:gdLst>
                <a:gd name="textAreaLeft" fmla="*/ -360 w 322200"/>
                <a:gd name="textAreaRight" fmla="*/ 32220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77" name="Google Shape;56;p5"/>
            <p:cNvSpPr/>
            <p:nvPr/>
          </p:nvSpPr>
          <p:spPr>
            <a:xfrm rot="10800000" flipH="1">
              <a:off x="712800" y="4807440"/>
              <a:ext cx="217080" cy="217440"/>
            </a:xfrm>
            <a:custGeom>
              <a:avLst/>
              <a:gdLst>
                <a:gd name="textAreaLeft" fmla="*/ -360 w 217080"/>
                <a:gd name="textAreaRight" fmla="*/ 21708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1" r:id="rId1"/>
  </p:sldLayoutIdLst>
  <p:txStyles>
    <p:titleStyle/>
    <p:bodyStyle/>
    <p:otherStyle/>
  </p:txStyles>
</p:sldMaster>
</file>

<file path=ppt/slideMasters/slideMaster2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81" name="Google Shape;58;p6"/>
          <p:cNvPicPr/>
          <p:nvPr/>
        </p:nvPicPr>
        <p:blipFill>
          <a:blip r:embed="rId2">
            <a:alphaModFix amt="40000"/>
          </a:blip>
          <a:stretch>
            <a:fillRect/>
          </a:stretch>
        </p:blipFill>
        <p:spPr>
          <a:xfrm>
            <a:off x="0" y="0"/>
            <a:ext cx="9143640" cy="5143320"/>
          </a:xfrm>
          <a:prstGeom prst="rect">
            <a:avLst/>
          </a:prstGeom>
          <a:ln w="0">
            <a:noFill/>
          </a:ln>
        </p:spPr>
      </p:pic>
      <p:pic>
        <p:nvPicPr>
          <p:cNvPr id="282" name="Google Shape;59;p6"/>
          <p:cNvPicPr/>
          <p:nvPr/>
        </p:nvPicPr>
        <p:blipFill>
          <a:blip r:embed="rId3"/>
          <a:stretch>
            <a:fillRect/>
          </a:stretch>
        </p:blipFill>
        <p:spPr>
          <a:xfrm>
            <a:off x="-2987640" y="605520"/>
            <a:ext cx="5085000" cy="5143320"/>
          </a:xfrm>
          <a:prstGeom prst="rect">
            <a:avLst/>
          </a:prstGeom>
          <a:ln w="0">
            <a:noFill/>
          </a:ln>
        </p:spPr>
      </p:pic>
      <p:sp>
        <p:nvSpPr>
          <p:cNvPr id="283"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84" name="Google Shape;61;p6"/>
          <p:cNvGrpSpPr/>
          <p:nvPr/>
        </p:nvGrpSpPr>
        <p:grpSpPr>
          <a:xfrm>
            <a:off x="-535320" y="1546200"/>
            <a:ext cx="10214640" cy="3247200"/>
            <a:chOff x="-535320" y="1546200"/>
            <a:chExt cx="10214640" cy="3247200"/>
          </a:xfrm>
        </p:grpSpPr>
        <p:sp>
          <p:nvSpPr>
            <p:cNvPr id="285" name="Google Shape;62;p6"/>
            <p:cNvSpPr/>
            <p:nvPr/>
          </p:nvSpPr>
          <p:spPr>
            <a:xfrm>
              <a:off x="-535320" y="372096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86" name="Google Shape;63;p6"/>
            <p:cNvSpPr/>
            <p:nvPr/>
          </p:nvSpPr>
          <p:spPr>
            <a:xfrm>
              <a:off x="8608680" y="154620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87" name="Google Shape;64;p6"/>
          <p:cNvGrpSpPr/>
          <p:nvPr/>
        </p:nvGrpSpPr>
        <p:grpSpPr>
          <a:xfrm>
            <a:off x="379800" y="1017720"/>
            <a:ext cx="8366400" cy="2378520"/>
            <a:chOff x="379800" y="1017720"/>
            <a:chExt cx="8366400" cy="2378520"/>
          </a:xfrm>
        </p:grpSpPr>
        <p:sp>
          <p:nvSpPr>
            <p:cNvPr id="288" name="Google Shape;65;p6"/>
            <p:cNvSpPr/>
            <p:nvPr/>
          </p:nvSpPr>
          <p:spPr>
            <a:xfrm>
              <a:off x="8424000" y="10177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89" name="Google Shape;66;p6"/>
            <p:cNvSpPr/>
            <p:nvPr/>
          </p:nvSpPr>
          <p:spPr>
            <a:xfrm>
              <a:off x="379800" y="31788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3" r:id="rId1"/>
  </p:sldLayoutIdLst>
  <p:txStyles>
    <p:titleStyle/>
    <p:bodyStyle/>
    <p:otherStyle/>
  </p:txStyles>
</p:sldMaster>
</file>

<file path=ppt/slideMasters/slideMaster2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91" name="Google Shape;68;p7"/>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pic>
        <p:nvPicPr>
          <p:cNvPr id="292" name="Google Shape;69;p7"/>
          <p:cNvPicPr/>
          <p:nvPr/>
        </p:nvPicPr>
        <p:blipFill>
          <a:blip r:embed="rId3"/>
          <a:stretch>
            <a:fillRect/>
          </a:stretch>
        </p:blipFill>
        <p:spPr>
          <a:xfrm>
            <a:off x="-203040" y="-324000"/>
            <a:ext cx="5085000" cy="5143320"/>
          </a:xfrm>
          <a:prstGeom prst="rect">
            <a:avLst/>
          </a:prstGeom>
          <a:ln w="0">
            <a:noFill/>
          </a:ln>
        </p:spPr>
      </p:pic>
      <p:sp>
        <p:nvSpPr>
          <p:cNvPr id="293" name="PlaceHolder 1"/>
          <p:cNvSpPr>
            <a:spLocks noGrp="1"/>
          </p:cNvSpPr>
          <p:nvPr>
            <p:ph type="title"/>
          </p:nvPr>
        </p:nvSpPr>
        <p:spPr>
          <a:xfrm>
            <a:off x="720000" y="444960"/>
            <a:ext cx="771048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294" name="Google Shape;72;p7"/>
          <p:cNvGrpSpPr/>
          <p:nvPr/>
        </p:nvGrpSpPr>
        <p:grpSpPr>
          <a:xfrm>
            <a:off x="255960" y="1017720"/>
            <a:ext cx="6389640" cy="3981600"/>
            <a:chOff x="255960" y="1017720"/>
            <a:chExt cx="6389640" cy="3981600"/>
          </a:xfrm>
        </p:grpSpPr>
        <p:sp>
          <p:nvSpPr>
            <p:cNvPr id="295" name="Google Shape;73;p7"/>
            <p:cNvSpPr/>
            <p:nvPr/>
          </p:nvSpPr>
          <p:spPr>
            <a:xfrm>
              <a:off x="6323400" y="4676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96" name="Google Shape;74;p7"/>
            <p:cNvSpPr/>
            <p:nvPr/>
          </p:nvSpPr>
          <p:spPr>
            <a:xfrm>
              <a:off x="255960" y="10177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297" name="Google Shape;75;p7"/>
          <p:cNvGrpSpPr/>
          <p:nvPr/>
        </p:nvGrpSpPr>
        <p:grpSpPr>
          <a:xfrm>
            <a:off x="177840" y="-533520"/>
            <a:ext cx="4932720" cy="6210000"/>
            <a:chOff x="177840" y="-533520"/>
            <a:chExt cx="4932720" cy="6210000"/>
          </a:xfrm>
        </p:grpSpPr>
        <p:sp>
          <p:nvSpPr>
            <p:cNvPr id="298" name="Google Shape;76;p7"/>
            <p:cNvSpPr/>
            <p:nvPr/>
          </p:nvSpPr>
          <p:spPr>
            <a:xfrm>
              <a:off x="1778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299" name="Google Shape;77;p7"/>
            <p:cNvSpPr/>
            <p:nvPr/>
          </p:nvSpPr>
          <p:spPr>
            <a:xfrm>
              <a:off x="40399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5" r:id="rId1"/>
  </p:sldLayoutIdLst>
  <p:txStyles>
    <p:titleStyle/>
    <p:bodyStyle/>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53" r:id="rId1"/>
  </p:sldLayoutIdLst>
  <p:txStyles>
    <p:titleStyle/>
    <p:bodyStyle/>
    <p:otherStyle/>
  </p:txStyles>
</p:sldMaster>
</file>

<file path=ppt/slideMasters/slideMaster30.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00" name="Google Shape;79;p8"/>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sp>
        <p:nvSpPr>
          <p:cNvPr id="301" name="PlaceHolder 1"/>
          <p:cNvSpPr>
            <a:spLocks noGrp="1"/>
          </p:cNvSpPr>
          <p:nvPr>
            <p:ph type="title"/>
          </p:nvPr>
        </p:nvSpPr>
        <p:spPr>
          <a:xfrm>
            <a:off x="1768680" y="1505880"/>
            <a:ext cx="5606640" cy="2131200"/>
          </a:xfrm>
          <a:prstGeom prst="rect">
            <a:avLst/>
          </a:prstGeom>
          <a:noFill/>
          <a:ln w="0">
            <a:noFill/>
          </a:ln>
        </p:spPr>
        <p:txBody>
          <a:bodyPr lIns="91440" tIns="91440" rIns="91440" bIns="91440" anchor="ctr">
            <a:noAutofit/>
          </a:bodyPr>
          <a:p>
            <a:pPr indent="0">
              <a:buNone/>
            </a:pPr>
            <a:r>
              <a:rPr lang="fr-FR" sz="6000" b="0" strike="noStrike" spc="-1">
                <a:solidFill>
                  <a:schemeClr val="dk1"/>
                </a:solidFill>
                <a:latin typeface="Arial" panose="020B0604020202020204"/>
              </a:rPr>
              <a:t>Click to edit the title text format</a:t>
            </a:r>
            <a:endParaRPr lang="fr-FR" sz="6000" b="0" strike="noStrike" spc="-1">
              <a:solidFill>
                <a:schemeClr val="dk1"/>
              </a:solidFill>
              <a:latin typeface="Arial" panose="020B0604020202020204"/>
            </a:endParaRPr>
          </a:p>
        </p:txBody>
      </p:sp>
      <p:grpSp>
        <p:nvGrpSpPr>
          <p:cNvPr id="302" name="Google Shape;81;p8"/>
          <p:cNvGrpSpPr/>
          <p:nvPr/>
        </p:nvGrpSpPr>
        <p:grpSpPr>
          <a:xfrm>
            <a:off x="-178920" y="-1236240"/>
            <a:ext cx="11962800" cy="6081120"/>
            <a:chOff x="-178920" y="-1236240"/>
            <a:chExt cx="11962800" cy="6081120"/>
          </a:xfrm>
        </p:grpSpPr>
        <p:pic>
          <p:nvPicPr>
            <p:cNvPr id="303" name="Google Shape;82;p8"/>
            <p:cNvPicPr/>
            <p:nvPr/>
          </p:nvPicPr>
          <p:blipFill>
            <a:blip r:embed="rId3"/>
            <a:stretch>
              <a:fillRect/>
            </a:stretch>
          </p:blipFill>
          <p:spPr>
            <a:xfrm>
              <a:off x="6698880" y="-298440"/>
              <a:ext cx="5085000" cy="5143320"/>
            </a:xfrm>
            <a:prstGeom prst="rect">
              <a:avLst/>
            </a:prstGeom>
            <a:ln w="0">
              <a:noFill/>
            </a:ln>
          </p:spPr>
        </p:pic>
        <p:pic>
          <p:nvPicPr>
            <p:cNvPr id="304" name="Google Shape;83;p8"/>
            <p:cNvPicPr/>
            <p:nvPr/>
          </p:nvPicPr>
          <p:blipFill>
            <a:blip r:embed="rId4">
              <a:alphaModFix amt="79000"/>
            </a:blip>
            <a:stretch>
              <a:fillRect/>
            </a:stretch>
          </p:blipFill>
          <p:spPr>
            <a:xfrm>
              <a:off x="-178920" y="-1236240"/>
              <a:ext cx="3750840" cy="3638160"/>
            </a:xfrm>
            <a:prstGeom prst="rect">
              <a:avLst/>
            </a:prstGeom>
            <a:ln w="0">
              <a:noFill/>
            </a:ln>
          </p:spPr>
        </p:pic>
      </p:grpSp>
      <p:grpSp>
        <p:nvGrpSpPr>
          <p:cNvPr id="305" name="Google Shape;84;p8"/>
          <p:cNvGrpSpPr/>
          <p:nvPr/>
        </p:nvGrpSpPr>
        <p:grpSpPr>
          <a:xfrm>
            <a:off x="-535320" y="-533520"/>
            <a:ext cx="10214640" cy="6210000"/>
            <a:chOff x="-535320" y="-533520"/>
            <a:chExt cx="10214640" cy="6210000"/>
          </a:xfrm>
        </p:grpSpPr>
        <p:sp>
          <p:nvSpPr>
            <p:cNvPr id="306" name="Google Shape;85;p8"/>
            <p:cNvSpPr/>
            <p:nvPr/>
          </p:nvSpPr>
          <p:spPr>
            <a:xfrm>
              <a:off x="-535320" y="4906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7" name="Google Shape;86;p8"/>
            <p:cNvSpPr/>
            <p:nvPr/>
          </p:nvSpPr>
          <p:spPr>
            <a:xfrm>
              <a:off x="8608680" y="35798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8" name="Google Shape;87;p8"/>
            <p:cNvSpPr/>
            <p:nvPr/>
          </p:nvSpPr>
          <p:spPr>
            <a:xfrm>
              <a:off x="597024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09" name="Google Shape;88;p8"/>
            <p:cNvSpPr/>
            <p:nvPr/>
          </p:nvSpPr>
          <p:spPr>
            <a:xfrm>
              <a:off x="210312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707" r:id="rId1"/>
  </p:sldLayoutIdLst>
  <p:txStyles>
    <p:titleStyle/>
    <p:bodyStyle/>
    <p:otherStyle/>
  </p:txStyles>
</p:sldMaster>
</file>

<file path=ppt/slideMasters/slideMaster3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10" name="Google Shape;90;p9"/>
          <p:cNvPicPr/>
          <p:nvPr/>
        </p:nvPicPr>
        <p:blipFill>
          <a:blip r:embed="rId2">
            <a:alphaModFix amt="39000"/>
          </a:blip>
          <a:stretch>
            <a:fillRect/>
          </a:stretch>
        </p:blipFill>
        <p:spPr>
          <a:xfrm>
            <a:off x="0" y="0"/>
            <a:ext cx="9143640" cy="5143320"/>
          </a:xfrm>
          <a:prstGeom prst="rect">
            <a:avLst/>
          </a:prstGeom>
          <a:ln w="0">
            <a:noFill/>
          </a:ln>
        </p:spPr>
      </p:pic>
      <p:grpSp>
        <p:nvGrpSpPr>
          <p:cNvPr id="311" name="Google Shape;91;p9"/>
          <p:cNvGrpSpPr/>
          <p:nvPr/>
        </p:nvGrpSpPr>
        <p:grpSpPr>
          <a:xfrm>
            <a:off x="4239720" y="-2930400"/>
            <a:ext cx="5462280" cy="6418080"/>
            <a:chOff x="4239720" y="-2930400"/>
            <a:chExt cx="5462280" cy="6418080"/>
          </a:xfrm>
        </p:grpSpPr>
        <p:pic>
          <p:nvPicPr>
            <p:cNvPr id="312" name="Google Shape;92;p9"/>
            <p:cNvPicPr/>
            <p:nvPr/>
          </p:nvPicPr>
          <p:blipFill>
            <a:blip r:embed="rId3">
              <a:alphaModFix amt="79000"/>
            </a:blip>
            <a:stretch>
              <a:fillRect/>
            </a:stretch>
          </p:blipFill>
          <p:spPr>
            <a:xfrm>
              <a:off x="4239720" y="-150480"/>
              <a:ext cx="3750840" cy="3638160"/>
            </a:xfrm>
            <a:prstGeom prst="rect">
              <a:avLst/>
            </a:prstGeom>
            <a:ln w="0">
              <a:noFill/>
            </a:ln>
          </p:spPr>
        </p:pic>
        <p:pic>
          <p:nvPicPr>
            <p:cNvPr id="313" name="Google Shape;93;p9"/>
            <p:cNvPicPr/>
            <p:nvPr/>
          </p:nvPicPr>
          <p:blipFill>
            <a:blip r:embed="rId4"/>
            <a:stretch>
              <a:fillRect/>
            </a:stretch>
          </p:blipFill>
          <p:spPr>
            <a:xfrm>
              <a:off x="4617000" y="-2930400"/>
              <a:ext cx="5085000" cy="5143320"/>
            </a:xfrm>
            <a:prstGeom prst="rect">
              <a:avLst/>
            </a:prstGeom>
            <a:ln w="0">
              <a:noFill/>
            </a:ln>
          </p:spPr>
        </p:pic>
      </p:grpSp>
      <p:sp>
        <p:nvSpPr>
          <p:cNvPr id="314" name="PlaceHolder 1"/>
          <p:cNvSpPr>
            <a:spLocks noGrp="1"/>
          </p:cNvSpPr>
          <p:nvPr>
            <p:ph type="title"/>
          </p:nvPr>
        </p:nvSpPr>
        <p:spPr>
          <a:xfrm>
            <a:off x="1801080" y="1655640"/>
            <a:ext cx="5541120" cy="1161000"/>
          </a:xfrm>
          <a:prstGeom prst="rect">
            <a:avLst/>
          </a:prstGeom>
          <a:noFill/>
          <a:ln w="0">
            <a:noFill/>
          </a:ln>
        </p:spPr>
        <p:txBody>
          <a:bodyPr lIns="91440" tIns="91440" rIns="91440" bIns="91440" anchor="b">
            <a:noAutofit/>
          </a:bodyPr>
          <a:p>
            <a:pPr indent="0">
              <a:buNone/>
            </a:pPr>
            <a:r>
              <a:rPr lang="fr-FR" sz="6500" b="0" strike="noStrike" spc="-1">
                <a:solidFill>
                  <a:schemeClr val="dk1"/>
                </a:solidFill>
                <a:latin typeface="Arial" panose="020B0604020202020204"/>
              </a:rPr>
              <a:t>Click to edit the title text format</a:t>
            </a:r>
            <a:endParaRPr lang="fr-FR" sz="6500" b="0" strike="noStrike" spc="-1">
              <a:solidFill>
                <a:schemeClr val="dk1"/>
              </a:solidFill>
              <a:latin typeface="Arial" panose="020B0604020202020204"/>
            </a:endParaRPr>
          </a:p>
        </p:txBody>
      </p:sp>
      <p:grpSp>
        <p:nvGrpSpPr>
          <p:cNvPr id="315" name="Google Shape;96;p9"/>
          <p:cNvGrpSpPr/>
          <p:nvPr/>
        </p:nvGrpSpPr>
        <p:grpSpPr>
          <a:xfrm>
            <a:off x="-538560" y="-533520"/>
            <a:ext cx="10221120" cy="6210000"/>
            <a:chOff x="-538560" y="-533520"/>
            <a:chExt cx="10221120" cy="6210000"/>
          </a:xfrm>
        </p:grpSpPr>
        <p:sp>
          <p:nvSpPr>
            <p:cNvPr id="316" name="Google Shape;97;p9"/>
            <p:cNvSpPr/>
            <p:nvPr/>
          </p:nvSpPr>
          <p:spPr>
            <a:xfrm>
              <a:off x="403668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7" name="Google Shape;98;p9"/>
            <p:cNvSpPr/>
            <p:nvPr/>
          </p:nvSpPr>
          <p:spPr>
            <a:xfrm>
              <a:off x="403668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8" name="Google Shape;99;p9"/>
            <p:cNvSpPr/>
            <p:nvPr/>
          </p:nvSpPr>
          <p:spPr>
            <a:xfrm>
              <a:off x="-53856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9" name="Google Shape;100;p9"/>
            <p:cNvSpPr/>
            <p:nvPr/>
          </p:nvSpPr>
          <p:spPr>
            <a:xfrm>
              <a:off x="861192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20" name="PlaceHolder 2"/>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09" r:id="rId1"/>
  </p:sldLayoutIdLst>
  <p:txStyles>
    <p:titleStyle/>
    <p:bodyStyle/>
    <p:otherStyle/>
  </p:txStyles>
</p:sldMaster>
</file>

<file path=ppt/slideMasters/slideMaster32.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sp>
        <p:nvSpPr>
          <p:cNvPr id="321" name="PlaceHolder 1"/>
          <p:cNvSpPr>
            <a:spLocks noGrp="1"/>
          </p:cNvSpPr>
          <p:nvPr>
            <p:ph type="body"/>
          </p:nvPr>
        </p:nvSpPr>
        <p:spPr>
          <a:xfrm>
            <a:off x="0" y="-13680"/>
            <a:ext cx="9143640" cy="5157000"/>
          </a:xfrm>
          <a:prstGeom prst="rect">
            <a:avLst/>
          </a:prstGeom>
          <a:noFill/>
          <a:ln w="0">
            <a:noFill/>
          </a:ln>
        </p:spPr>
        <p:txBody>
          <a:bodyPr lIns="90000" tIns="45000" rIns="90000" bIns="45000" anchor="t">
            <a:normAutofit/>
          </a:bodyPr>
          <a:p>
            <a:pPr marL="431800" indent="-323850">
              <a:spcBef>
                <a:spcPts val="141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Click to edit the outline text format</a:t>
            </a:r>
            <a:endParaRPr lang="fr-FR" sz="18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Second Outline Level</a:t>
            </a:r>
            <a:endParaRPr lang="fr-FR" sz="18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Third Outline Level</a:t>
            </a:r>
            <a:endParaRPr lang="fr-FR" sz="18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800" b="0" strike="noStrike" spc="-1">
                <a:solidFill>
                  <a:srgbClr val="000000"/>
                </a:solidFill>
                <a:latin typeface="Arial" panose="020B0604020202020204"/>
              </a:rPr>
              <a:t>Fourth Outline Level</a:t>
            </a:r>
            <a:endParaRPr lang="fr-FR" sz="18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Fifth Outline Level</a:t>
            </a:r>
            <a:endParaRPr lang="fr-FR" sz="18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Sixth Outline Level</a:t>
            </a:r>
            <a:endParaRPr lang="fr-FR" sz="18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1800" b="0" strike="noStrike" spc="-1">
                <a:solidFill>
                  <a:srgbClr val="000000"/>
                </a:solidFill>
                <a:latin typeface="Arial" panose="020B0604020202020204"/>
              </a:rPr>
              <a:t>Seventh Outline Level</a:t>
            </a:r>
            <a:endParaRPr lang="fr-FR" sz="1800" b="0" strike="noStrike" spc="-1">
              <a:solidFill>
                <a:srgbClr val="000000"/>
              </a:solidFill>
              <a:latin typeface="Arial" panose="020B0604020202020204"/>
            </a:endParaRPr>
          </a:p>
        </p:txBody>
      </p:sp>
      <p:sp>
        <p:nvSpPr>
          <p:cNvPr id="322" name="PlaceHolder 2"/>
          <p:cNvSpPr>
            <a:spLocks noGrp="1"/>
          </p:cNvSpPr>
          <p:nvPr>
            <p:ph type="title"/>
          </p:nvPr>
        </p:nvSpPr>
        <p:spPr>
          <a:xfrm>
            <a:off x="1369800" y="4122720"/>
            <a:ext cx="6404400" cy="480960"/>
          </a:xfrm>
          <a:prstGeom prst="rect">
            <a:avLst/>
          </a:prstGeom>
          <a:solidFill>
            <a:schemeClr val="lt1"/>
          </a:solidFill>
          <a:ln w="0">
            <a:noFill/>
          </a:ln>
        </p:spPr>
        <p:txBody>
          <a:bodyPr lIns="91440" tIns="91440" rIns="91440" bIns="91440" anchor="t">
            <a:noAutofit/>
          </a:bodyPr>
          <a:p>
            <a:pPr indent="0">
              <a:buNone/>
            </a:pPr>
            <a:r>
              <a:rPr lang="fr-FR" sz="2000" b="0" strike="noStrike" spc="-1">
                <a:solidFill>
                  <a:schemeClr val="dk1"/>
                </a:solidFill>
                <a:latin typeface="Arial" panose="020B0604020202020204"/>
              </a:rPr>
              <a:t>Click to edit the title text format</a:t>
            </a:r>
            <a:endParaRPr lang="fr-FR" sz="20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11" r:id="rId1"/>
  </p:sldLayoutIdLst>
  <p:txStyles>
    <p:titleStyle/>
    <p:bodyStyle/>
    <p:otherStyle/>
  </p:txStyles>
</p:sldMaster>
</file>

<file path=ppt/slideMasters/slideMaster33.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713" r:id="rId1"/>
  </p:sldLayoutIdLst>
  <p:txStyles>
    <p:titleStyle/>
    <p:bodyStyle/>
    <p:otherStyle/>
  </p:txStyles>
</p:sldMaster>
</file>

<file path=ppt/slideMasters/slideMaster34.xml><?xml version="1.0" encoding="utf-8"?>
<p:sldMaster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
        <p:cNvGrpSpPr/>
        <p:nvPr/>
      </p:nvGrpSpPr>
      <p:grpSpPr>
        <a:xfrm>
          <a:off x="0" y="0"/>
          <a:ext cx="0" cy="0"/>
          <a:chOff x="0" y="0"/>
          <a:chExt cx="0" cy="0"/>
        </a:xfrm>
      </p:grpSpPr>
      <p:sp>
        <p:nvSpPr>
          <p:cNvPr id="323" name="PlaceHolder 1"/>
          <p:cNvSpPr>
            <a:spLocks noGrp="1"/>
          </p:cNvSpPr>
          <p:nvPr>
            <p:ph type="title"/>
          </p:nvPr>
        </p:nvSpPr>
        <p:spPr>
          <a:xfrm>
            <a:off x="723600" y="511200"/>
            <a:ext cx="7696800" cy="482040"/>
          </a:xfrm>
          <a:prstGeom prst="rect">
            <a:avLst/>
          </a:prstGeom>
          <a:noFill/>
          <a:ln w="0">
            <a:noFill/>
          </a:ln>
        </p:spPr>
        <p:txBody>
          <a:bodyPr lIns="91440" tIns="91440" rIns="91440" bIns="91440" anchor="t">
            <a:noAutofit/>
          </a:bodyPr>
          <a:p>
            <a:pPr indent="0">
              <a:buNone/>
            </a:pPr>
            <a:r>
              <a:rPr lang="fr-FR" sz="2400" b="0" strike="noStrike" spc="-1">
                <a:solidFill>
                  <a:schemeClr val="dk1"/>
                </a:solidFill>
                <a:latin typeface="Arial" panose="020B0604020202020204"/>
              </a:rPr>
              <a:t>Click to edit the title text format</a:t>
            </a:r>
            <a:endParaRPr lang="fr-FR" sz="2400" b="0" strike="noStrike" spc="-1">
              <a:solidFill>
                <a:schemeClr val="dk1"/>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715" r:id="rId1"/>
  </p:sldLayoutIdLst>
  <p:txStyles>
    <p:titleStyle/>
    <p:bodyStyle/>
    <p:otherStyle/>
  </p:txStyles>
</p:sldMaster>
</file>

<file path=ppt/slideMasters/slideMaster4.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22" name="Google Shape;118;p13"/>
          <p:cNvPicPr/>
          <p:nvPr/>
        </p:nvPicPr>
        <p:blipFill>
          <a:blip r:embed="rId2"/>
          <a:stretch>
            <a:fillRect/>
          </a:stretch>
        </p:blipFill>
        <p:spPr>
          <a:xfrm>
            <a:off x="216360" y="2870280"/>
            <a:ext cx="5085000" cy="5143320"/>
          </a:xfrm>
          <a:prstGeom prst="rect">
            <a:avLst/>
          </a:prstGeom>
          <a:ln w="0">
            <a:noFill/>
          </a:ln>
        </p:spPr>
      </p:pic>
      <p:pic>
        <p:nvPicPr>
          <p:cNvPr id="23" name="Google Shape;119;p13"/>
          <p:cNvPicPr/>
          <p:nvPr/>
        </p:nvPicPr>
        <p:blipFill>
          <a:blip r:embed="rId3">
            <a:alphaModFix amt="40000"/>
          </a:blip>
          <a:stretch>
            <a:fillRect/>
          </a:stretch>
        </p:blipFill>
        <p:spPr>
          <a:xfrm rot="10800000" flipH="1">
            <a:off x="0" y="0"/>
            <a:ext cx="9143640" cy="5143320"/>
          </a:xfrm>
          <a:prstGeom prst="rect">
            <a:avLst/>
          </a:prstGeom>
          <a:ln w="0">
            <a:noFill/>
          </a:ln>
        </p:spPr>
      </p:pic>
      <p:sp>
        <p:nvSpPr>
          <p:cNvPr id="24" name="PlaceHolder 1"/>
          <p:cNvSpPr>
            <a:spLocks noGrp="1"/>
          </p:cNvSpPr>
          <p:nvPr>
            <p:ph type="title"/>
          </p:nvPr>
        </p:nvSpPr>
        <p:spPr>
          <a:xfrm>
            <a:off x="720000" y="444960"/>
            <a:ext cx="770364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sp>
        <p:nvSpPr>
          <p:cNvPr id="25" name="PlaceHolder 2"/>
          <p:cNvSpPr>
            <a:spLocks noGrp="1"/>
          </p:cNvSpPr>
          <p:nvPr>
            <p:ph type="title"/>
          </p:nvPr>
        </p:nvSpPr>
        <p:spPr>
          <a:xfrm>
            <a:off x="942840" y="169704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6" name="PlaceHolder 3"/>
          <p:cNvSpPr>
            <a:spLocks noGrp="1"/>
          </p:cNvSpPr>
          <p:nvPr>
            <p:ph type="title"/>
          </p:nvPr>
        </p:nvSpPr>
        <p:spPr>
          <a:xfrm>
            <a:off x="942840" y="317232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7" name="PlaceHolder 4"/>
          <p:cNvSpPr>
            <a:spLocks noGrp="1"/>
          </p:cNvSpPr>
          <p:nvPr>
            <p:ph type="title"/>
          </p:nvPr>
        </p:nvSpPr>
        <p:spPr>
          <a:xfrm>
            <a:off x="4789080" y="169704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sp>
        <p:nvSpPr>
          <p:cNvPr id="28" name="PlaceHolder 5"/>
          <p:cNvSpPr>
            <a:spLocks noGrp="1"/>
          </p:cNvSpPr>
          <p:nvPr>
            <p:ph type="title"/>
          </p:nvPr>
        </p:nvSpPr>
        <p:spPr>
          <a:xfrm>
            <a:off x="4789080" y="3172320"/>
            <a:ext cx="965520" cy="64584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3000" b="0" strike="noStrike" spc="-1">
                <a:solidFill>
                  <a:schemeClr val="lt1"/>
                </a:solidFill>
                <a:latin typeface="Dela Gothic One"/>
                <a:ea typeface="Dela Gothic One"/>
              </a:rPr>
              <a:t>xx%</a:t>
            </a:r>
            <a:endParaRPr lang="fr-FR" sz="3000" b="0" strike="noStrike" spc="-1">
              <a:solidFill>
                <a:schemeClr val="dk1"/>
              </a:solidFill>
              <a:latin typeface="Arial" panose="020B0604020202020204"/>
            </a:endParaRPr>
          </a:p>
        </p:txBody>
      </p:sp>
      <p:grpSp>
        <p:nvGrpSpPr>
          <p:cNvPr id="29" name="Google Shape;133;p13"/>
          <p:cNvGrpSpPr/>
          <p:nvPr/>
        </p:nvGrpSpPr>
        <p:grpSpPr>
          <a:xfrm>
            <a:off x="1130760" y="-533520"/>
            <a:ext cx="6882480" cy="6210000"/>
            <a:chOff x="1130760" y="-533520"/>
            <a:chExt cx="6882480" cy="6210000"/>
          </a:xfrm>
        </p:grpSpPr>
        <p:sp>
          <p:nvSpPr>
            <p:cNvPr id="30" name="Google Shape;134;p13"/>
            <p:cNvSpPr/>
            <p:nvPr/>
          </p:nvSpPr>
          <p:spPr>
            <a:xfrm>
              <a:off x="113076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1" name="Google Shape;135;p13"/>
            <p:cNvSpPr/>
            <p:nvPr/>
          </p:nvSpPr>
          <p:spPr>
            <a:xfrm>
              <a:off x="6942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32" name="Google Shape;136;p13"/>
          <p:cNvGrpSpPr/>
          <p:nvPr/>
        </p:nvGrpSpPr>
        <p:grpSpPr>
          <a:xfrm>
            <a:off x="437040" y="227160"/>
            <a:ext cx="6505200" cy="4376160"/>
            <a:chOff x="437040" y="227160"/>
            <a:chExt cx="6505200" cy="4376160"/>
          </a:xfrm>
        </p:grpSpPr>
        <p:sp>
          <p:nvSpPr>
            <p:cNvPr id="33" name="Google Shape;137;p13"/>
            <p:cNvSpPr/>
            <p:nvPr/>
          </p:nvSpPr>
          <p:spPr>
            <a:xfrm>
              <a:off x="437040" y="4385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 name="Google Shape;138;p13"/>
            <p:cNvSpPr/>
            <p:nvPr/>
          </p:nvSpPr>
          <p:spPr>
            <a:xfrm>
              <a:off x="6725160" y="2271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55" r:id="rId1"/>
  </p:sldLayoutIdLst>
  <p:txStyles>
    <p:titleStyle/>
    <p:bodyStyle/>
    <p:otherStyle/>
  </p:txStyles>
</p:sldMaster>
</file>

<file path=ppt/slideMasters/slideMaster5.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35" name="Google Shape;140;p14"/>
          <p:cNvPicPr/>
          <p:nvPr/>
        </p:nvPicPr>
        <p:blipFill>
          <a:blip r:embed="rId2">
            <a:alphaModFix amt="40000"/>
          </a:blip>
          <a:srcRect l="2960" t="1965" r="607" b="1601"/>
          <a:stretch>
            <a:fillRect/>
          </a:stretch>
        </p:blipFill>
        <p:spPr>
          <a:xfrm>
            <a:off x="0" y="0"/>
            <a:ext cx="9143640" cy="5143320"/>
          </a:xfrm>
          <a:prstGeom prst="rect">
            <a:avLst/>
          </a:prstGeom>
          <a:ln w="0">
            <a:noFill/>
          </a:ln>
        </p:spPr>
      </p:pic>
      <p:grpSp>
        <p:nvGrpSpPr>
          <p:cNvPr id="36" name="Google Shape;141;p14"/>
          <p:cNvGrpSpPr/>
          <p:nvPr/>
        </p:nvGrpSpPr>
        <p:grpSpPr>
          <a:xfrm>
            <a:off x="-1611720" y="-1141560"/>
            <a:ext cx="8489880" cy="6693120"/>
            <a:chOff x="-1611720" y="-1141560"/>
            <a:chExt cx="8489880" cy="6693120"/>
          </a:xfrm>
        </p:grpSpPr>
        <p:pic>
          <p:nvPicPr>
            <p:cNvPr id="37" name="Google Shape;142;p14"/>
            <p:cNvPicPr/>
            <p:nvPr/>
          </p:nvPicPr>
          <p:blipFill>
            <a:blip r:embed="rId3"/>
            <a:stretch>
              <a:fillRect/>
            </a:stretch>
          </p:blipFill>
          <p:spPr>
            <a:xfrm>
              <a:off x="-1611720" y="-1141560"/>
              <a:ext cx="5085000" cy="5143320"/>
            </a:xfrm>
            <a:prstGeom prst="rect">
              <a:avLst/>
            </a:prstGeom>
            <a:ln w="0">
              <a:noFill/>
            </a:ln>
          </p:spPr>
        </p:pic>
        <p:pic>
          <p:nvPicPr>
            <p:cNvPr id="38" name="Google Shape;143;p14"/>
            <p:cNvPicPr/>
            <p:nvPr/>
          </p:nvPicPr>
          <p:blipFill>
            <a:blip r:embed="rId4">
              <a:alphaModFix amt="79000"/>
            </a:blip>
            <a:stretch>
              <a:fillRect/>
            </a:stretch>
          </p:blipFill>
          <p:spPr>
            <a:xfrm>
              <a:off x="3127320" y="1913400"/>
              <a:ext cx="3750840" cy="3638160"/>
            </a:xfrm>
            <a:prstGeom prst="rect">
              <a:avLst/>
            </a:prstGeom>
            <a:ln w="0">
              <a:noFill/>
            </a:ln>
          </p:spPr>
        </p:pic>
      </p:grpSp>
      <p:sp>
        <p:nvSpPr>
          <p:cNvPr id="39" name="PlaceHolder 1"/>
          <p:cNvSpPr>
            <a:spLocks noGrp="1"/>
          </p:cNvSpPr>
          <p:nvPr>
            <p:ph type="title"/>
          </p:nvPr>
        </p:nvSpPr>
        <p:spPr>
          <a:xfrm>
            <a:off x="713160" y="2191320"/>
            <a:ext cx="456336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40" name="PlaceHolder 2"/>
          <p:cNvSpPr>
            <a:spLocks noGrp="1"/>
          </p:cNvSpPr>
          <p:nvPr>
            <p:ph type="title"/>
          </p:nvPr>
        </p:nvSpPr>
        <p:spPr>
          <a:xfrm>
            <a:off x="713160" y="88488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41" name="Google Shape;147;p14"/>
          <p:cNvGrpSpPr/>
          <p:nvPr/>
        </p:nvGrpSpPr>
        <p:grpSpPr>
          <a:xfrm>
            <a:off x="4998600" y="-533520"/>
            <a:ext cx="4680720" cy="3797280"/>
            <a:chOff x="4998600" y="-533520"/>
            <a:chExt cx="4680720" cy="3797280"/>
          </a:xfrm>
        </p:grpSpPr>
        <p:sp>
          <p:nvSpPr>
            <p:cNvPr id="42" name="Google Shape;148;p14"/>
            <p:cNvSpPr/>
            <p:nvPr/>
          </p:nvSpPr>
          <p:spPr>
            <a:xfrm>
              <a:off x="49986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 name="Google Shape;149;p14"/>
            <p:cNvSpPr/>
            <p:nvPr/>
          </p:nvSpPr>
          <p:spPr>
            <a:xfrm>
              <a:off x="8608680" y="21913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44" name="Google Shape;150;p14"/>
          <p:cNvSpPr/>
          <p:nvPr/>
        </p:nvSpPr>
        <p:spPr>
          <a:xfrm>
            <a:off x="7066440" y="263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5"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7" r:id="rId1"/>
  </p:sldLayoutIdLst>
  <p:txStyles>
    <p:titleStyle/>
    <p:bodyStyle/>
    <p:otherStyle/>
  </p:txStyles>
</p:sldMaster>
</file>

<file path=ppt/slideMasters/slideMaster6.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46" name="Google Shape;152;p15"/>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47" name="Google Shape;153;p15"/>
          <p:cNvGrpSpPr/>
          <p:nvPr/>
        </p:nvGrpSpPr>
        <p:grpSpPr>
          <a:xfrm>
            <a:off x="254160" y="1172160"/>
            <a:ext cx="9586800" cy="5143320"/>
            <a:chOff x="254160" y="1172160"/>
            <a:chExt cx="9586800" cy="5143320"/>
          </a:xfrm>
        </p:grpSpPr>
        <p:pic>
          <p:nvPicPr>
            <p:cNvPr id="48" name="Google Shape;154;p15"/>
            <p:cNvPicPr/>
            <p:nvPr/>
          </p:nvPicPr>
          <p:blipFill>
            <a:blip r:embed="rId3"/>
            <a:stretch>
              <a:fillRect/>
            </a:stretch>
          </p:blipFill>
          <p:spPr>
            <a:xfrm>
              <a:off x="4755960" y="1172160"/>
              <a:ext cx="5085000" cy="5143320"/>
            </a:xfrm>
            <a:prstGeom prst="rect">
              <a:avLst/>
            </a:prstGeom>
            <a:ln w="0">
              <a:noFill/>
            </a:ln>
          </p:spPr>
        </p:pic>
        <p:pic>
          <p:nvPicPr>
            <p:cNvPr id="49" name="Google Shape;155;p15"/>
            <p:cNvPicPr/>
            <p:nvPr/>
          </p:nvPicPr>
          <p:blipFill>
            <a:blip r:embed="rId4">
              <a:alphaModFix amt="79000"/>
            </a:blip>
            <a:stretch>
              <a:fillRect/>
            </a:stretch>
          </p:blipFill>
          <p:spPr>
            <a:xfrm>
              <a:off x="254160" y="1172160"/>
              <a:ext cx="3750840" cy="3638160"/>
            </a:xfrm>
            <a:prstGeom prst="rect">
              <a:avLst/>
            </a:prstGeom>
            <a:ln w="0">
              <a:noFill/>
            </a:ln>
          </p:spPr>
        </p:pic>
      </p:grpSp>
      <p:sp>
        <p:nvSpPr>
          <p:cNvPr id="50" name="PlaceHolder 1"/>
          <p:cNvSpPr>
            <a:spLocks noGrp="1"/>
          </p:cNvSpPr>
          <p:nvPr>
            <p:ph type="title"/>
          </p:nvPr>
        </p:nvSpPr>
        <p:spPr>
          <a:xfrm>
            <a:off x="3867120" y="2601720"/>
            <a:ext cx="4563360" cy="1626840"/>
          </a:xfrm>
          <a:prstGeom prst="rect">
            <a:avLst/>
          </a:prstGeom>
          <a:noFill/>
          <a:ln w="0">
            <a:noFill/>
          </a:ln>
        </p:spPr>
        <p:txBody>
          <a:bodyPr lIns="91440" tIns="91440" rIns="91440" bIns="91440" anchor="b">
            <a:noAutofit/>
          </a:bodyPr>
          <a:p>
            <a:pPr indent="0">
              <a:buNone/>
            </a:pPr>
            <a:r>
              <a:rPr lang="fr-FR" sz="5000" b="0" strike="noStrike" spc="-1">
                <a:solidFill>
                  <a:schemeClr val="dk1"/>
                </a:solidFill>
                <a:latin typeface="Arial" panose="020B0604020202020204"/>
              </a:rPr>
              <a:t>Click to edit the title text format</a:t>
            </a:r>
            <a:endParaRPr lang="fr-FR" sz="5000" b="0" strike="noStrike" spc="-1">
              <a:solidFill>
                <a:schemeClr val="dk1"/>
              </a:solidFill>
              <a:latin typeface="Arial" panose="020B0604020202020204"/>
            </a:endParaRPr>
          </a:p>
        </p:txBody>
      </p:sp>
      <p:sp>
        <p:nvSpPr>
          <p:cNvPr id="51" name="PlaceHolder 2"/>
          <p:cNvSpPr>
            <a:spLocks noGrp="1"/>
          </p:cNvSpPr>
          <p:nvPr>
            <p:ph type="title"/>
          </p:nvPr>
        </p:nvSpPr>
        <p:spPr>
          <a:xfrm>
            <a:off x="1924200" y="2754360"/>
            <a:ext cx="1651680" cy="1090080"/>
          </a:xfrm>
          <a:prstGeom prst="rect">
            <a:avLst/>
          </a:prstGeom>
          <a:solidFill>
            <a:schemeClr val="dk1"/>
          </a:solidFill>
          <a:ln w="0">
            <a:noFill/>
          </a:ln>
        </p:spPr>
        <p:txBody>
          <a:bodyPr lIns="91440" tIns="91440" rIns="91440" bIns="91440" anchor="ctr">
            <a:noAutofit/>
          </a:bodyPr>
          <a:p>
            <a:pPr indent="0" algn="ctr">
              <a:lnSpc>
                <a:spcPct val="100000"/>
              </a:lnSpc>
              <a:buNone/>
            </a:pPr>
            <a:r>
              <a:rPr lang="fr-FR" sz="6000" b="0" strike="noStrike" spc="-1">
                <a:solidFill>
                  <a:schemeClr val="lt1"/>
                </a:solidFill>
                <a:latin typeface="Dela Gothic One"/>
                <a:ea typeface="Dela Gothic One"/>
              </a:rPr>
              <a:t>xx%</a:t>
            </a:r>
            <a:endParaRPr lang="fr-FR" sz="6000" b="0" strike="noStrike" spc="-1">
              <a:solidFill>
                <a:schemeClr val="dk1"/>
              </a:solidFill>
              <a:latin typeface="Arial" panose="020B0604020202020204"/>
            </a:endParaRPr>
          </a:p>
        </p:txBody>
      </p:sp>
      <p:grpSp>
        <p:nvGrpSpPr>
          <p:cNvPr id="52" name="Google Shape;159;p15"/>
          <p:cNvGrpSpPr/>
          <p:nvPr/>
        </p:nvGrpSpPr>
        <p:grpSpPr>
          <a:xfrm>
            <a:off x="-535320" y="-533520"/>
            <a:ext cx="10214640" cy="6210000"/>
            <a:chOff x="-535320" y="-533520"/>
            <a:chExt cx="10214640" cy="6210000"/>
          </a:xfrm>
        </p:grpSpPr>
        <p:sp>
          <p:nvSpPr>
            <p:cNvPr id="53" name="Google Shape;160;p15"/>
            <p:cNvSpPr/>
            <p:nvPr/>
          </p:nvSpPr>
          <p:spPr>
            <a:xfrm flipH="1">
              <a:off x="8608680" y="19303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4" name="Google Shape;161;p15"/>
            <p:cNvSpPr/>
            <p:nvPr/>
          </p:nvSpPr>
          <p:spPr>
            <a:xfrm flipH="1">
              <a:off x="-535320" y="1930320"/>
              <a:ext cx="1070640" cy="1072440"/>
            </a:xfrm>
            <a:custGeom>
              <a:avLst/>
              <a:gdLst>
                <a:gd name="textAreaLeft" fmla="*/ -360 w 1070640"/>
                <a:gd name="textAreaRight" fmla="*/ 107064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5" name="Google Shape;162;p15"/>
            <p:cNvSpPr/>
            <p:nvPr/>
          </p:nvSpPr>
          <p:spPr>
            <a:xfrm flipH="1">
              <a:off x="6340680" y="-53352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56" name="Google Shape;163;p15"/>
            <p:cNvSpPr/>
            <p:nvPr/>
          </p:nvSpPr>
          <p:spPr>
            <a:xfrm flipH="1">
              <a:off x="1732320" y="4604040"/>
              <a:ext cx="1070640" cy="1072440"/>
            </a:xfrm>
            <a:custGeom>
              <a:avLst/>
              <a:gdLst>
                <a:gd name="textAreaLeft" fmla="*/ 360 w 1070640"/>
                <a:gd name="textAreaRight" fmla="*/ 107136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57" name="PlaceHolder 3"/>
          <p:cNvSpPr>
            <a:spLocks noGrp="1"/>
          </p:cNvSpPr>
          <p:nvPr>
            <p:ph type="body"/>
          </p:nvPr>
        </p:nvSpPr>
        <p:spPr>
          <a:xfrm>
            <a:off x="457200" y="1203480"/>
            <a:ext cx="8229240" cy="2982960"/>
          </a:xfrm>
          <a:prstGeom prst="rect">
            <a:avLst/>
          </a:prstGeom>
          <a:noFill/>
          <a:ln w="0">
            <a:noFill/>
          </a:ln>
        </p:spPr>
        <p:txBody>
          <a:bodyPr lIns="0" tIns="0" rIns="0" bIns="0" anchor="t">
            <a:normAutofit/>
          </a:bodyPr>
          <a:p>
            <a:pPr marL="431800" indent="-323850">
              <a:spcBef>
                <a:spcPts val="1415"/>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Click to edit the outline text format</a:t>
            </a:r>
            <a:endParaRPr lang="fr-FR" sz="1400" b="0" strike="noStrike" spc="-1">
              <a:solidFill>
                <a:srgbClr val="000000"/>
              </a:solidFill>
              <a:latin typeface="Arial" panose="020B0604020202020204"/>
            </a:endParaRPr>
          </a:p>
          <a:p>
            <a:pPr marL="864235" lvl="1" indent="-323850">
              <a:spcBef>
                <a:spcPts val="113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Second Outline Level</a:t>
            </a:r>
            <a:endParaRPr lang="fr-FR" sz="1400" b="0" strike="noStrike" spc="-1">
              <a:solidFill>
                <a:srgbClr val="000000"/>
              </a:solidFill>
              <a:latin typeface="Arial" panose="020B0604020202020204"/>
            </a:endParaRPr>
          </a:p>
          <a:p>
            <a:pPr marL="1296035" lvl="2" indent="-288290">
              <a:spcBef>
                <a:spcPts val="850"/>
              </a:spcBef>
              <a:buClr>
                <a:srgbClr val="FFFFFF"/>
              </a:buClr>
              <a:buSzPct val="45000"/>
              <a:buFont typeface="Wingdings" panose="05000000000000000000" pitchFamily="2" charset="2"/>
              <a:buChar char=""/>
            </a:pPr>
            <a:r>
              <a:rPr lang="fr-FR" sz="1400" b="0" strike="noStrike" spc="-1">
                <a:solidFill>
                  <a:srgbClr val="000000"/>
                </a:solidFill>
                <a:latin typeface="Arial" panose="020B0604020202020204"/>
              </a:rPr>
              <a:t>Third Outline Level</a:t>
            </a:r>
            <a:endParaRPr lang="fr-FR" sz="1400" b="0" strike="noStrike" spc="-1">
              <a:solidFill>
                <a:srgbClr val="000000"/>
              </a:solidFill>
              <a:latin typeface="Arial" panose="020B0604020202020204"/>
            </a:endParaRPr>
          </a:p>
          <a:p>
            <a:pPr marL="1727835" lvl="3" indent="-215900">
              <a:spcBef>
                <a:spcPts val="565"/>
              </a:spcBef>
              <a:buClr>
                <a:srgbClr val="FFFFFF"/>
              </a:buClr>
              <a:buSzPct val="75000"/>
              <a:buFont typeface="Symbol" panose="05050102010706020507" charset="2"/>
              <a:buChar char=""/>
            </a:pPr>
            <a:r>
              <a:rPr lang="fr-FR" sz="1400" b="0" strike="noStrike" spc="-1">
                <a:solidFill>
                  <a:srgbClr val="000000"/>
                </a:solidFill>
                <a:latin typeface="Arial" panose="020B0604020202020204"/>
              </a:rPr>
              <a:t>Fourth Outline Level</a:t>
            </a:r>
            <a:endParaRPr lang="fr-FR" sz="1400" b="0" strike="noStrike" spc="-1">
              <a:solidFill>
                <a:srgbClr val="000000"/>
              </a:solidFill>
              <a:latin typeface="Arial" panose="020B0604020202020204"/>
            </a:endParaRPr>
          </a:p>
          <a:p>
            <a:pPr marL="2160270" lvl="4"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Fifth Outline Level</a:t>
            </a:r>
            <a:endParaRPr lang="fr-FR" sz="2000" b="0" strike="noStrike" spc="-1">
              <a:solidFill>
                <a:srgbClr val="000000"/>
              </a:solidFill>
              <a:latin typeface="Arial" panose="020B0604020202020204"/>
            </a:endParaRPr>
          </a:p>
          <a:p>
            <a:pPr marL="2592070" lvl="5"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Sixth Outline Level</a:t>
            </a:r>
            <a:endParaRPr lang="fr-FR" sz="2000" b="0" strike="noStrike" spc="-1">
              <a:solidFill>
                <a:srgbClr val="000000"/>
              </a:solidFill>
              <a:latin typeface="Arial" panose="020B0604020202020204"/>
            </a:endParaRPr>
          </a:p>
          <a:p>
            <a:pPr marL="3023870" lvl="6" indent="-215900">
              <a:spcBef>
                <a:spcPts val="285"/>
              </a:spcBef>
              <a:buClr>
                <a:srgbClr val="FFFFFF"/>
              </a:buClr>
              <a:buSzPct val="45000"/>
              <a:buFont typeface="Wingdings" panose="05000000000000000000" pitchFamily="2" charset="2"/>
              <a:buChar char=""/>
            </a:pPr>
            <a:r>
              <a:rPr lang="fr-FR" sz="2000" b="0" strike="noStrike" spc="-1">
                <a:solidFill>
                  <a:srgbClr val="000000"/>
                </a:solidFill>
                <a:latin typeface="Arial" panose="020B0604020202020204"/>
              </a:rPr>
              <a:t>Seventh Outline Level</a:t>
            </a:r>
            <a:endParaRPr lang="fr-FR" sz="2000" b="0" strike="noStrike" spc="-1">
              <a:solidFill>
                <a:srgbClr val="000000"/>
              </a:solidFill>
              <a:latin typeface="Arial" panose="020B0604020202020204"/>
            </a:endParaRPr>
          </a:p>
        </p:txBody>
      </p:sp>
    </p:spTree>
  </p:cSld>
  <p:clrMap bg1="lt1" tx1="dk1" bg2="lt2" tx2="dk2" accent1="accent1" accent2="accent2" accent3="accent3" accent4="accent4" accent5="accent5" accent6="accent6" hlink="hlink" folHlink="folHlink"/>
  <p:sldLayoutIdLst>
    <p:sldLayoutId id="2147483659" r:id="rId1"/>
  </p:sldLayoutIdLst>
  <p:txStyles>
    <p:titleStyle/>
    <p:bodyStyle/>
    <p:otherStyle/>
  </p:txStyles>
</p:sldMaster>
</file>

<file path=ppt/slideMasters/slideMaster7.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58" name="Google Shape;165;p16"/>
          <p:cNvPicPr/>
          <p:nvPr/>
        </p:nvPicPr>
        <p:blipFill>
          <a:blip r:embed="rId2">
            <a:alphaModFix amt="40000"/>
          </a:blip>
          <a:stretch>
            <a:fillRect/>
          </a:stretch>
        </p:blipFill>
        <p:spPr>
          <a:xfrm rot="10800000" flipH="1">
            <a:off x="0" y="0"/>
            <a:ext cx="9143640" cy="5143320"/>
          </a:xfrm>
          <a:prstGeom prst="rect">
            <a:avLst/>
          </a:prstGeom>
          <a:ln w="0">
            <a:noFill/>
          </a:ln>
        </p:spPr>
      </p:pic>
      <p:sp>
        <p:nvSpPr>
          <p:cNvPr id="59" name="PlaceHolder 1"/>
          <p:cNvSpPr>
            <a:spLocks noGrp="1"/>
          </p:cNvSpPr>
          <p:nvPr>
            <p:ph type="title"/>
          </p:nvPr>
        </p:nvSpPr>
        <p:spPr>
          <a:xfrm>
            <a:off x="713160" y="3227760"/>
            <a:ext cx="7717320" cy="66132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0" name="Google Shape;168;p16"/>
          <p:cNvGrpSpPr/>
          <p:nvPr/>
        </p:nvGrpSpPr>
        <p:grpSpPr>
          <a:xfrm>
            <a:off x="883800" y="-533520"/>
            <a:ext cx="8795520" cy="3641400"/>
            <a:chOff x="883800" y="-533520"/>
            <a:chExt cx="8795520" cy="3641400"/>
          </a:xfrm>
        </p:grpSpPr>
        <p:sp>
          <p:nvSpPr>
            <p:cNvPr id="61" name="Google Shape;169;p16"/>
            <p:cNvSpPr/>
            <p:nvPr/>
          </p:nvSpPr>
          <p:spPr>
            <a:xfrm>
              <a:off x="88380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62" name="Google Shape;170;p16"/>
            <p:cNvSpPr/>
            <p:nvPr/>
          </p:nvSpPr>
          <p:spPr>
            <a:xfrm>
              <a:off x="8608680" y="20354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1" r:id="rId1"/>
  </p:sldLayoutIdLst>
  <p:txStyles>
    <p:titleStyle/>
    <p:bodyStyle/>
    <p:otherStyle/>
  </p:txStyles>
</p:sldMaster>
</file>

<file path=ppt/slideMasters/slideMaster8.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63" name="Google Shape;172;p17"/>
          <p:cNvPicPr/>
          <p:nvPr/>
        </p:nvPicPr>
        <p:blipFill>
          <a:blip r:embed="rId2">
            <a:alphaModFix amt="40000"/>
          </a:blip>
          <a:srcRect l="21987" t="21765" r="1198" b="1421"/>
          <a:stretch>
            <a:fillRect/>
          </a:stretch>
        </p:blipFill>
        <p:spPr>
          <a:xfrm rot="10800000">
            <a:off x="360" y="0"/>
            <a:ext cx="9143640" cy="5143320"/>
          </a:xfrm>
          <a:prstGeom prst="rect">
            <a:avLst/>
          </a:prstGeom>
          <a:ln w="0">
            <a:noFill/>
          </a:ln>
        </p:spPr>
      </p:pic>
      <p:grpSp>
        <p:nvGrpSpPr>
          <p:cNvPr id="64" name="Google Shape;173;p17"/>
          <p:cNvGrpSpPr/>
          <p:nvPr/>
        </p:nvGrpSpPr>
        <p:grpSpPr>
          <a:xfrm>
            <a:off x="2029680" y="-2440440"/>
            <a:ext cx="9656640" cy="9160920"/>
            <a:chOff x="2029680" y="-2440440"/>
            <a:chExt cx="9656640" cy="9160920"/>
          </a:xfrm>
        </p:grpSpPr>
        <p:pic>
          <p:nvPicPr>
            <p:cNvPr id="65" name="Google Shape;174;p17"/>
            <p:cNvPicPr/>
            <p:nvPr/>
          </p:nvPicPr>
          <p:blipFill>
            <a:blip r:embed="rId3"/>
            <a:stretch>
              <a:fillRect/>
            </a:stretch>
          </p:blipFill>
          <p:spPr>
            <a:xfrm>
              <a:off x="6601320" y="-2440440"/>
              <a:ext cx="5085000" cy="5143320"/>
            </a:xfrm>
            <a:prstGeom prst="rect">
              <a:avLst/>
            </a:prstGeom>
            <a:ln w="0">
              <a:noFill/>
            </a:ln>
          </p:spPr>
        </p:pic>
        <p:pic>
          <p:nvPicPr>
            <p:cNvPr id="66" name="Google Shape;175;p17"/>
            <p:cNvPicPr/>
            <p:nvPr/>
          </p:nvPicPr>
          <p:blipFill>
            <a:blip r:embed="rId4">
              <a:alphaModFix amt="79000"/>
            </a:blip>
            <a:stretch>
              <a:fillRect/>
            </a:stretch>
          </p:blipFill>
          <p:spPr>
            <a:xfrm>
              <a:off x="2029680" y="3082320"/>
              <a:ext cx="3750840" cy="3638160"/>
            </a:xfrm>
            <a:prstGeom prst="rect">
              <a:avLst/>
            </a:prstGeom>
            <a:ln w="0">
              <a:noFill/>
            </a:ln>
          </p:spPr>
        </p:pic>
      </p:grpSp>
      <p:sp>
        <p:nvSpPr>
          <p:cNvPr id="67"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68" name="Google Shape;177;p17"/>
          <p:cNvGrpSpPr/>
          <p:nvPr/>
        </p:nvGrpSpPr>
        <p:grpSpPr>
          <a:xfrm>
            <a:off x="959040" y="971280"/>
            <a:ext cx="8720280" cy="4705200"/>
            <a:chOff x="959040" y="971280"/>
            <a:chExt cx="8720280" cy="4705200"/>
          </a:xfrm>
        </p:grpSpPr>
        <p:sp>
          <p:nvSpPr>
            <p:cNvPr id="69" name="Google Shape;178;p17"/>
            <p:cNvSpPr/>
            <p:nvPr/>
          </p:nvSpPr>
          <p:spPr>
            <a:xfrm>
              <a:off x="9590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0" name="Google Shape;179;p17"/>
            <p:cNvSpPr/>
            <p:nvPr/>
          </p:nvSpPr>
          <p:spPr>
            <a:xfrm>
              <a:off x="8608680" y="97128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71" name="Google Shape;180;p17"/>
          <p:cNvGrpSpPr/>
          <p:nvPr/>
        </p:nvGrpSpPr>
        <p:grpSpPr>
          <a:xfrm>
            <a:off x="351000" y="539640"/>
            <a:ext cx="8432280" cy="4470480"/>
            <a:chOff x="351000" y="539640"/>
            <a:chExt cx="8432280" cy="4470480"/>
          </a:xfrm>
        </p:grpSpPr>
        <p:sp>
          <p:nvSpPr>
            <p:cNvPr id="72" name="Google Shape;181;p17"/>
            <p:cNvSpPr/>
            <p:nvPr/>
          </p:nvSpPr>
          <p:spPr>
            <a:xfrm>
              <a:off x="351000" y="42807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3" name="Google Shape;182;p17"/>
            <p:cNvSpPr/>
            <p:nvPr/>
          </p:nvSpPr>
          <p:spPr>
            <a:xfrm>
              <a:off x="2622600" y="47926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4" name="Google Shape;183;p17"/>
            <p:cNvSpPr/>
            <p:nvPr/>
          </p:nvSpPr>
          <p:spPr>
            <a:xfrm>
              <a:off x="8566200" y="539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3" r:id="rId1"/>
  </p:sldLayoutIdLst>
  <p:txStyles>
    <p:titleStyle/>
    <p:bodyStyle/>
    <p:otherStyle/>
  </p:txStyles>
</p:sldMaster>
</file>

<file path=ppt/slideMasters/slideMaster9.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
        <p:cNvGrpSpPr/>
        <p:nvPr/>
      </p:nvGrpSpPr>
      <p:grpSpPr>
        <a:xfrm>
          <a:off x="0" y="0"/>
          <a:ext cx="0" cy="0"/>
          <a:chOff x="0" y="0"/>
          <a:chExt cx="0" cy="0"/>
        </a:xfrm>
      </p:grpSpPr>
      <p:pic>
        <p:nvPicPr>
          <p:cNvPr id="75" name="Google Shape;185;p18"/>
          <p:cNvPicPr/>
          <p:nvPr/>
        </p:nvPicPr>
        <p:blipFill>
          <a:blip r:embed="rId2">
            <a:alphaModFix amt="40000"/>
          </a:blip>
          <a:srcRect l="22129" t="17192" r="618" b="1358"/>
          <a:stretch>
            <a:fillRect/>
          </a:stretch>
        </p:blipFill>
        <p:spPr>
          <a:xfrm>
            <a:off x="0" y="0"/>
            <a:ext cx="9143640" cy="5143320"/>
          </a:xfrm>
          <a:prstGeom prst="rect">
            <a:avLst/>
          </a:prstGeom>
          <a:ln w="0">
            <a:noFill/>
          </a:ln>
        </p:spPr>
      </p:pic>
      <p:sp>
        <p:nvSpPr>
          <p:cNvPr id="76" name="PlaceHolder 1"/>
          <p:cNvSpPr>
            <a:spLocks noGrp="1"/>
          </p:cNvSpPr>
          <p:nvPr>
            <p:ph type="title"/>
          </p:nvPr>
        </p:nvSpPr>
        <p:spPr>
          <a:xfrm>
            <a:off x="713160" y="444960"/>
            <a:ext cx="7717320" cy="572400"/>
          </a:xfrm>
          <a:prstGeom prst="rect">
            <a:avLst/>
          </a:prstGeom>
          <a:noFill/>
          <a:ln w="0">
            <a:noFill/>
          </a:ln>
        </p:spPr>
        <p:txBody>
          <a:bodyPr lIns="91440" tIns="91440" rIns="91440" bIns="91440" anchor="t">
            <a:noAutofit/>
          </a:bodyPr>
          <a:p>
            <a:pPr indent="0">
              <a:buNone/>
            </a:pPr>
            <a:r>
              <a:rPr lang="fr-FR" sz="3000" b="0" strike="noStrike" spc="-1">
                <a:solidFill>
                  <a:schemeClr val="dk1"/>
                </a:solidFill>
                <a:latin typeface="Arial" panose="020B0604020202020204"/>
              </a:rPr>
              <a:t>Click to edit the title text format</a:t>
            </a:r>
            <a:endParaRPr lang="fr-FR" sz="3000" b="0" strike="noStrike" spc="-1">
              <a:solidFill>
                <a:schemeClr val="dk1"/>
              </a:solidFill>
              <a:latin typeface="Arial" panose="020B0604020202020204"/>
            </a:endParaRPr>
          </a:p>
        </p:txBody>
      </p:sp>
      <p:grpSp>
        <p:nvGrpSpPr>
          <p:cNvPr id="77" name="Google Shape;187;p18"/>
          <p:cNvGrpSpPr/>
          <p:nvPr/>
        </p:nvGrpSpPr>
        <p:grpSpPr>
          <a:xfrm>
            <a:off x="-535320" y="-533520"/>
            <a:ext cx="10214640" cy="6210000"/>
            <a:chOff x="-535320" y="-533520"/>
            <a:chExt cx="10214640" cy="6210000"/>
          </a:xfrm>
        </p:grpSpPr>
        <p:sp>
          <p:nvSpPr>
            <p:cNvPr id="78" name="Google Shape;188;p18"/>
            <p:cNvSpPr/>
            <p:nvPr/>
          </p:nvSpPr>
          <p:spPr>
            <a:xfrm>
              <a:off x="-535320" y="5396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79" name="Google Shape;189;p18"/>
            <p:cNvSpPr/>
            <p:nvPr/>
          </p:nvSpPr>
          <p:spPr>
            <a:xfrm>
              <a:off x="8608680" y="35312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0" name="Google Shape;190;p18"/>
            <p:cNvSpPr/>
            <p:nvPr/>
          </p:nvSpPr>
          <p:spPr>
            <a:xfrm>
              <a:off x="7895520" y="-53352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1" name="Google Shape;191;p18"/>
            <p:cNvSpPr/>
            <p:nvPr/>
          </p:nvSpPr>
          <p:spPr>
            <a:xfrm>
              <a:off x="177840" y="4604040"/>
              <a:ext cx="1070640" cy="1072440"/>
            </a:xfrm>
            <a:custGeom>
              <a:avLst/>
              <a:gdLst>
                <a:gd name="textAreaLeft" fmla="*/ 0 w 1070640"/>
                <a:gd name="textAreaRight" fmla="*/ 1071000 w 1070640"/>
                <a:gd name="textAreaTop" fmla="*/ 0 h 1072440"/>
                <a:gd name="textAreaBottom" fmla="*/ 1072800 h 1072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dk1"/>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grpSp>
        <p:nvGrpSpPr>
          <p:cNvPr id="82" name="Google Shape;192;p18"/>
          <p:cNvGrpSpPr/>
          <p:nvPr/>
        </p:nvGrpSpPr>
        <p:grpSpPr>
          <a:xfrm>
            <a:off x="317880" y="1684080"/>
            <a:ext cx="8751600" cy="3236760"/>
            <a:chOff x="317880" y="1684080"/>
            <a:chExt cx="8751600" cy="3236760"/>
          </a:xfrm>
        </p:grpSpPr>
        <p:sp>
          <p:nvSpPr>
            <p:cNvPr id="83" name="Google Shape;193;p18"/>
            <p:cNvSpPr/>
            <p:nvPr/>
          </p:nvSpPr>
          <p:spPr>
            <a:xfrm>
              <a:off x="8475120" y="31680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4" name="Google Shape;194;p18"/>
            <p:cNvSpPr/>
            <p:nvPr/>
          </p:nvSpPr>
          <p:spPr>
            <a:xfrm>
              <a:off x="317880" y="16840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85" name="Google Shape;195;p18"/>
            <p:cNvSpPr/>
            <p:nvPr/>
          </p:nvSpPr>
          <p:spPr>
            <a:xfrm>
              <a:off x="8852400" y="47034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 bg1="lt1" tx1="dk1" bg2="lt2" tx2="dk2" accent1="accent1" accent2="accent2" accent3="accent3" accent4="accent4" accent5="accent5" accent6="accent6" hlink="hlink" folHlink="folHlink"/>
  <p:sldLayoutIdLst>
    <p:sldLayoutId id="2147483665" r:id="rId1"/>
  </p:sldLayoutIdLst>
  <p:txStyles>
    <p:titleStyle/>
    <p:bodyStyle/>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6.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2.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slideLayout" Target="../slideLayouts/slideLayout10.xml"/><Relationship Id="rId1" Type="http://schemas.openxmlformats.org/officeDocument/2006/relationships/image" Target="../media/image5.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4" name="PlaceHolder 1"/>
          <p:cNvSpPr>
            <a:spLocks noGrp="1"/>
          </p:cNvSpPr>
          <p:nvPr>
            <p:ph type="title"/>
          </p:nvPr>
        </p:nvSpPr>
        <p:spPr>
          <a:xfrm>
            <a:off x="1181160" y="1467000"/>
            <a:ext cx="6781320" cy="164736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4600" b="0" strike="noStrike" spc="-1">
                <a:solidFill>
                  <a:schemeClr val="dk1"/>
                </a:solidFill>
                <a:latin typeface="Dela Gothic One"/>
                <a:ea typeface="Dela Gothic One"/>
              </a:rPr>
              <a:t>Unit Testing in Python</a:t>
            </a:r>
            <a:endParaRPr lang="fr-FR" sz="4600" b="0" strike="noStrike" spc="-1">
              <a:solidFill>
                <a:schemeClr val="dk1"/>
              </a:solidFill>
              <a:latin typeface="Arial" panose="020B0604020202020204"/>
            </a:endParaRPr>
          </a:p>
        </p:txBody>
      </p:sp>
      <p:sp>
        <p:nvSpPr>
          <p:cNvPr id="325" name="PlaceHolder 2"/>
          <p:cNvSpPr>
            <a:spLocks noGrp="1"/>
          </p:cNvSpPr>
          <p:nvPr>
            <p:ph type="subTitle"/>
          </p:nvPr>
        </p:nvSpPr>
        <p:spPr>
          <a:xfrm>
            <a:off x="2305080" y="3200400"/>
            <a:ext cx="4524120" cy="475920"/>
          </a:xfrm>
          <a:prstGeom prst="rect">
            <a:avLst/>
          </a:prstGeom>
          <a:noFill/>
          <a:ln w="0">
            <a:noFill/>
          </a:ln>
        </p:spPr>
        <p:txBody>
          <a:bodyPr lIns="91440" tIns="91440" rIns="91440" bIns="91440" anchor="t">
            <a:normAutofit fontScale="80688"/>
          </a:bodyPr>
          <a:p>
            <a:pPr indent="0" algn="ctr">
              <a:lnSpc>
                <a:spcPct val="100000"/>
              </a:lnSpc>
              <a:buNone/>
              <a:tabLst>
                <a:tab pos="0" algn="l"/>
              </a:tabLst>
            </a:pPr>
            <a:r>
              <a:rPr lang="en-GB" sz="1600" b="0" strike="noStrike" spc="-1">
                <a:solidFill>
                  <a:schemeClr val="accent2"/>
                </a:solidFill>
                <a:latin typeface="Montserrat Medium"/>
                <a:ea typeface="Montserrat Medium"/>
              </a:rPr>
              <a:t>Master advanced techniques for effective unit testing in Python.</a:t>
            </a:r>
            <a:endParaRPr lang="en-US" sz="1600" b="0" strike="noStrike" spc="-1">
              <a:solidFill>
                <a:srgbClr val="FFFFFF"/>
              </a:solidFill>
              <a:latin typeface="OpenSymbol"/>
            </a:endParaRPr>
          </a:p>
        </p:txBody>
      </p:sp>
      <p:sp>
        <p:nvSpPr>
          <p:cNvPr id="326" name="Google Shape;431;p37"/>
          <p:cNvSpPr/>
          <p:nvPr/>
        </p:nvSpPr>
        <p:spPr>
          <a:xfrm>
            <a:off x="7554600" y="1663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27" name="Google Shape;432;p37"/>
          <p:cNvSpPr/>
          <p:nvPr/>
        </p:nvSpPr>
        <p:spPr>
          <a:xfrm>
            <a:off x="6836400" y="319788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28" name="Google Shape;433;p37"/>
          <p:cNvSpPr/>
          <p:nvPr/>
        </p:nvSpPr>
        <p:spPr>
          <a:xfrm>
            <a:off x="1468440" y="15120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73310"/>
          </a:bodyPr>
          <a:p>
            <a:pPr indent="0">
              <a:lnSpc>
                <a:spcPct val="100000"/>
              </a:lnSpc>
              <a:buNone/>
              <a:tabLst>
                <a:tab pos="0" algn="l"/>
              </a:tabLst>
            </a:pPr>
            <a:r>
              <a:rPr lang="en-GB" sz="4500" b="0" strike="noStrike" spc="-1">
                <a:solidFill>
                  <a:schemeClr val="dk1"/>
                </a:solidFill>
                <a:latin typeface="Dela Gothic One"/>
                <a:ea typeface="Dela Gothic One"/>
              </a:rPr>
              <a:t>Behavior-Driven Development (BDD)</a:t>
            </a:r>
            <a:endParaRPr lang="fr-FR" sz="4500" b="0" strike="noStrike" spc="-1">
              <a:solidFill>
                <a:schemeClr val="dk1"/>
              </a:solidFill>
              <a:latin typeface="Arial" panose="020B0604020202020204"/>
            </a:endParaRPr>
          </a:p>
        </p:txBody>
      </p:sp>
      <p:sp>
        <p:nvSpPr>
          <p:cNvPr id="369"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Behavior-Driven Development extends TDD by writing tests in natural language that describe expected behaviors. This facilitates better collaboration between developers and non-technical stakeholders.</a:t>
            </a:r>
            <a:endParaRPr lang="en-US" sz="1600" b="0" strike="noStrike" spc="-1">
              <a:solidFill>
                <a:srgbClr val="FFFFFF"/>
              </a:solidFill>
              <a:latin typeface="OpenSymbol"/>
            </a:endParaRPr>
          </a:p>
        </p:txBody>
      </p:sp>
      <p:grpSp>
        <p:nvGrpSpPr>
          <p:cNvPr id="370" name="Google Shape;486;p42"/>
          <p:cNvGrpSpPr/>
          <p:nvPr/>
        </p:nvGrpSpPr>
        <p:grpSpPr>
          <a:xfrm>
            <a:off x="5488560" y="2366640"/>
            <a:ext cx="788760" cy="802800"/>
            <a:chOff x="5488560" y="2366640"/>
            <a:chExt cx="788760" cy="802800"/>
          </a:xfrm>
        </p:grpSpPr>
        <p:sp>
          <p:nvSpPr>
            <p:cNvPr id="371"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72"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3" name="PlaceHolder 1"/>
          <p:cNvSpPr>
            <a:spLocks noGrp="1"/>
          </p:cNvSpPr>
          <p:nvPr>
            <p:ph type="title"/>
          </p:nvPr>
        </p:nvSpPr>
        <p:spPr>
          <a:xfrm>
            <a:off x="2286000" y="2190600"/>
            <a:ext cx="4581000" cy="1628280"/>
          </a:xfrm>
          <a:prstGeom prst="rect">
            <a:avLst/>
          </a:prstGeom>
          <a:noFill/>
          <a:ln w="0">
            <a:noFill/>
          </a:ln>
        </p:spPr>
        <p:txBody>
          <a:bodyPr lIns="91440" tIns="91440" rIns="91440" bIns="91440" anchor="b">
            <a:normAutofit fontScale="96793"/>
          </a:bodyPr>
          <a:p>
            <a:pPr indent="0" algn="ctr">
              <a:lnSpc>
                <a:spcPct val="100000"/>
              </a:lnSpc>
              <a:buNone/>
              <a:tabLst>
                <a:tab pos="0" algn="l"/>
              </a:tabLst>
            </a:pPr>
            <a:r>
              <a:rPr lang="en-GB" sz="5000" b="0" strike="noStrike" spc="-1">
                <a:solidFill>
                  <a:schemeClr val="dk1"/>
                </a:solidFill>
                <a:latin typeface="Dela Gothic One"/>
                <a:ea typeface="Dela Gothic One"/>
              </a:rPr>
              <a:t>Python Testing Frameworks</a:t>
            </a:r>
            <a:endParaRPr lang="fr-FR" sz="5000" b="0" strike="noStrike" spc="-1">
              <a:solidFill>
                <a:schemeClr val="dk1"/>
              </a:solidFill>
              <a:latin typeface="Arial" panose="020B0604020202020204"/>
            </a:endParaRPr>
          </a:p>
        </p:txBody>
      </p:sp>
      <p:sp>
        <p:nvSpPr>
          <p:cNvPr id="374" name="PlaceHolder 2"/>
          <p:cNvSpPr>
            <a:spLocks noGrp="1"/>
          </p:cNvSpPr>
          <p:nvPr>
            <p:ph type="title"/>
          </p:nvPr>
        </p:nvSpPr>
        <p:spPr>
          <a:xfrm>
            <a:off x="611460" y="67260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03</a:t>
            </a:r>
            <a:endParaRPr lang="fr-FR" sz="6000" b="0" strike="noStrike" spc="-1">
              <a:solidFill>
                <a:schemeClr val="dk1"/>
              </a:solidFill>
              <a:latin typeface="Arial" panose="020B0604020202020204"/>
            </a:endParaRPr>
          </a:p>
        </p:txBody>
      </p:sp>
      <p:sp>
        <p:nvSpPr>
          <p:cNvPr id="375" name="PlaceHolder 3"/>
          <p:cNvSpPr>
            <a:spLocks noGrp="1"/>
          </p:cNvSpPr>
          <p:nvPr>
            <p:ph type="subTitle"/>
          </p:nvPr>
        </p:nvSpPr>
        <p:spPr>
          <a:xfrm>
            <a:off x="2286000" y="3886200"/>
            <a:ext cx="458100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
        <p:nvSpPr>
          <p:cNvPr id="376" name="Google Shape;477;p41"/>
          <p:cNvSpPr/>
          <p:nvPr/>
        </p:nvSpPr>
        <p:spPr>
          <a:xfrm>
            <a:off x="2158920" y="23576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77" name="Google Shape;478;p41"/>
          <p:cNvSpPr/>
          <p:nvPr/>
        </p:nvSpPr>
        <p:spPr>
          <a:xfrm>
            <a:off x="2849400" y="17575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78" name="Google Shape;479;p41"/>
          <p:cNvSpPr/>
          <p:nvPr/>
        </p:nvSpPr>
        <p:spPr>
          <a:xfrm>
            <a:off x="6618960" y="262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9"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6500" b="0" strike="noStrike" spc="-1">
                <a:solidFill>
                  <a:schemeClr val="dk1"/>
                </a:solidFill>
                <a:latin typeface="Dela Gothic One"/>
                <a:ea typeface="Dela Gothic One"/>
              </a:rPr>
              <a:t>Unittest Module</a:t>
            </a:r>
            <a:endParaRPr lang="fr-FR" sz="6500" b="0" strike="noStrike" spc="-1">
              <a:solidFill>
                <a:schemeClr val="dk1"/>
              </a:solidFill>
              <a:latin typeface="Arial" panose="020B0604020202020204"/>
            </a:endParaRPr>
          </a:p>
        </p:txBody>
      </p:sp>
      <p:sp>
        <p:nvSpPr>
          <p:cNvPr id="380"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The Unittest module is a built-in Python framework inspired by Java's JUnit. It supports test case creation, test suites, and test execution. It provides a rich set of assertions for test validation and allows developers to organize tests hierarchically.</a:t>
            </a:r>
            <a:endParaRPr lang="en-US" sz="1600" b="0" strike="noStrike" spc="-1">
              <a:solidFill>
                <a:srgbClr val="FFFFFF"/>
              </a:solidFill>
              <a:latin typeface="OpenSymbol"/>
            </a:endParaRPr>
          </a:p>
        </p:txBody>
      </p:sp>
      <p:sp>
        <p:nvSpPr>
          <p:cNvPr id="381"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2"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3"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4"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3526"/>
          </a:bodyPr>
          <a:p>
            <a:pPr indent="0">
              <a:lnSpc>
                <a:spcPct val="100000"/>
              </a:lnSpc>
              <a:buNone/>
              <a:tabLst>
                <a:tab pos="0" algn="l"/>
              </a:tabLst>
            </a:pPr>
            <a:r>
              <a:rPr lang="en-GB" sz="4500" b="0" strike="noStrike" spc="-1">
                <a:solidFill>
                  <a:schemeClr val="dk1"/>
                </a:solidFill>
                <a:latin typeface="Dela Gothic One"/>
                <a:ea typeface="Dela Gothic One"/>
              </a:rPr>
              <a:t>Pytest Features and Usage</a:t>
            </a:r>
            <a:endParaRPr lang="fr-FR" sz="4500" b="0" strike="noStrike" spc="-1">
              <a:solidFill>
                <a:schemeClr val="dk1"/>
              </a:solidFill>
              <a:latin typeface="Arial" panose="020B0604020202020204"/>
            </a:endParaRPr>
          </a:p>
        </p:txBody>
      </p:sp>
      <p:sp>
        <p:nvSpPr>
          <p:cNvPr id="385"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Pytest is a powerful testing framework that simplifies testing in Python. It allows test discovery and offers features like fixtures for setup, parameterized testing, and plugins for extended functionalities. Its simple syntax makes it user-friendly.</a:t>
            </a:r>
            <a:endParaRPr lang="en-US" sz="1600" b="0" strike="noStrike" spc="-1">
              <a:solidFill>
                <a:srgbClr val="FFFFFF"/>
              </a:solidFill>
              <a:latin typeface="OpenSymbol"/>
            </a:endParaRPr>
          </a:p>
        </p:txBody>
      </p:sp>
      <p:grpSp>
        <p:nvGrpSpPr>
          <p:cNvPr id="386" name="Google Shape;486;p42"/>
          <p:cNvGrpSpPr/>
          <p:nvPr/>
        </p:nvGrpSpPr>
        <p:grpSpPr>
          <a:xfrm>
            <a:off x="5488560" y="2366640"/>
            <a:ext cx="788760" cy="802800"/>
            <a:chOff x="5488560" y="2366640"/>
            <a:chExt cx="788760" cy="802800"/>
          </a:xfrm>
        </p:grpSpPr>
        <p:sp>
          <p:nvSpPr>
            <p:cNvPr id="387"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88"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90"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Comparison of Testing Frameworks</a:t>
            </a:r>
            <a:endParaRPr lang="fr-FR" sz="3000" b="0" strike="noStrike" spc="-1">
              <a:solidFill>
                <a:schemeClr val="dk1"/>
              </a:solidFill>
              <a:latin typeface="Arial" panose="020B0604020202020204"/>
            </a:endParaRPr>
          </a:p>
        </p:txBody>
      </p:sp>
      <p:sp>
        <p:nvSpPr>
          <p:cNvPr id="391"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0696"/>
          </a:bodyPr>
          <a:p>
            <a:pPr indent="0">
              <a:lnSpc>
                <a:spcPct val="100000"/>
              </a:lnSpc>
              <a:buNone/>
              <a:tabLst>
                <a:tab pos="0" algn="l"/>
              </a:tabLst>
            </a:pPr>
            <a:r>
              <a:rPr lang="en-GB" sz="1400" b="0" strike="noStrike" spc="-1">
                <a:solidFill>
                  <a:schemeClr val="accent2"/>
                </a:solidFill>
                <a:latin typeface="Montserrat Medium"/>
                <a:ea typeface="Montserrat Medium"/>
              </a:rPr>
              <a:t>Comparing different Python testing frameworks reveals their strengths and weaknesses. While Unittest is good for basic tests, Pytest provides advanced features and flexibility. Nose supports legacy code but lacks recent updates, making Pytest a preferred choice.</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2" name="PlaceHolder 1"/>
          <p:cNvSpPr>
            <a:spLocks noGrp="1"/>
          </p:cNvSpPr>
          <p:nvPr>
            <p:ph type="title"/>
          </p:nvPr>
        </p:nvSpPr>
        <p:spPr>
          <a:xfrm>
            <a:off x="3867120" y="2600280"/>
            <a:ext cx="4562280" cy="1628280"/>
          </a:xfrm>
          <a:prstGeom prst="rect">
            <a:avLst/>
          </a:prstGeom>
          <a:noFill/>
          <a:ln w="0">
            <a:noFill/>
          </a:ln>
        </p:spPr>
        <p:txBody>
          <a:bodyPr lIns="91440" tIns="91440" rIns="91440" bIns="91440" anchor="b">
            <a:normAutofit fontScale="96793"/>
          </a:bodyPr>
          <a:p>
            <a:pPr indent="0">
              <a:lnSpc>
                <a:spcPct val="100000"/>
              </a:lnSpc>
              <a:buNone/>
              <a:tabLst>
                <a:tab pos="0" algn="l"/>
              </a:tabLst>
            </a:pPr>
            <a:r>
              <a:rPr lang="en-GB" sz="5000" b="0" strike="noStrike" spc="-1">
                <a:solidFill>
                  <a:schemeClr val="dk1"/>
                </a:solidFill>
                <a:latin typeface="Dela Gothic One"/>
                <a:ea typeface="Dela Gothic One"/>
              </a:rPr>
              <a:t>Best Practices in Unit Testing</a:t>
            </a:r>
            <a:endParaRPr lang="fr-FR" sz="5000" b="0" strike="noStrike" spc="-1">
              <a:solidFill>
                <a:schemeClr val="dk1"/>
              </a:solidFill>
              <a:latin typeface="Arial" panose="020B0604020202020204"/>
            </a:endParaRPr>
          </a:p>
        </p:txBody>
      </p:sp>
      <p:sp>
        <p:nvSpPr>
          <p:cNvPr id="393" name="PlaceHolder 2"/>
          <p:cNvSpPr>
            <a:spLocks noGrp="1"/>
          </p:cNvSpPr>
          <p:nvPr>
            <p:ph type="title"/>
          </p:nvPr>
        </p:nvSpPr>
        <p:spPr>
          <a:xfrm>
            <a:off x="1924200" y="27525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04</a:t>
            </a:r>
            <a:endParaRPr lang="fr-FR" sz="6000" b="0" strike="noStrike" spc="-1">
              <a:solidFill>
                <a:schemeClr val="dk1"/>
              </a:solidFill>
              <a:latin typeface="Arial" panose="020B0604020202020204"/>
            </a:endParaRPr>
          </a:p>
        </p:txBody>
      </p:sp>
      <p:sp>
        <p:nvSpPr>
          <p:cNvPr id="394" name="PlaceHolder 3"/>
          <p:cNvSpPr>
            <a:spLocks noGrp="1"/>
          </p:cNvSpPr>
          <p:nvPr>
            <p:ph type="subTitle"/>
          </p:nvPr>
        </p:nvSpPr>
        <p:spPr>
          <a:xfrm>
            <a:off x="3867120" y="422928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grpSp>
        <p:nvGrpSpPr>
          <p:cNvPr id="395" name="Google Shape;884;p66"/>
          <p:cNvGrpSpPr/>
          <p:nvPr/>
        </p:nvGrpSpPr>
        <p:grpSpPr>
          <a:xfrm>
            <a:off x="1102320" y="1930320"/>
            <a:ext cx="1437840" cy="802800"/>
            <a:chOff x="1102320" y="1930320"/>
            <a:chExt cx="1437840" cy="802800"/>
          </a:xfrm>
        </p:grpSpPr>
        <p:sp>
          <p:nvSpPr>
            <p:cNvPr id="396" name="Google Shape;885;p66"/>
            <p:cNvSpPr/>
            <p:nvPr/>
          </p:nvSpPr>
          <p:spPr>
            <a:xfrm>
              <a:off x="1102320" y="2410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97" name="Google Shape;886;p66"/>
            <p:cNvSpPr/>
            <p:nvPr/>
          </p:nvSpPr>
          <p:spPr>
            <a:xfrm>
              <a:off x="2323080" y="1930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98" name="Google Shape;887;p66"/>
          <p:cNvSpPr/>
          <p:nvPr/>
        </p:nvSpPr>
        <p:spPr>
          <a:xfrm>
            <a:off x="7749360" y="2842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1386" lnSpcReduction="20000"/>
          </a:bodyPr>
          <a:p>
            <a:pPr indent="0" algn="ctr">
              <a:lnSpc>
                <a:spcPct val="100000"/>
              </a:lnSpc>
              <a:buNone/>
              <a:tabLst>
                <a:tab pos="0" algn="l"/>
              </a:tabLst>
            </a:pPr>
            <a:r>
              <a:rPr lang="en-GB" sz="6500" b="0" strike="noStrike" spc="-1">
                <a:solidFill>
                  <a:schemeClr val="dk1"/>
                </a:solidFill>
                <a:latin typeface="Dela Gothic One"/>
                <a:ea typeface="Dela Gothic One"/>
              </a:rPr>
              <a:t>Writing Effective Test Cases</a:t>
            </a:r>
            <a:endParaRPr lang="fr-FR" sz="6500" b="0" strike="noStrike" spc="-1">
              <a:solidFill>
                <a:schemeClr val="dk1"/>
              </a:solidFill>
              <a:latin typeface="Arial" panose="020B0604020202020204"/>
            </a:endParaRPr>
          </a:p>
        </p:txBody>
      </p:sp>
      <p:sp>
        <p:nvSpPr>
          <p:cNvPr id="400"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Effective test cases should be clear, concise, and targeted. They should aim to test one specific behavior or output and include edge cases. Using descriptive names and maintaining simplicity enhances test readability and maintenance.</a:t>
            </a:r>
            <a:endParaRPr lang="en-US" sz="1600" b="0" strike="noStrike" spc="-1">
              <a:solidFill>
                <a:srgbClr val="FFFFFF"/>
              </a:solidFill>
              <a:latin typeface="OpenSymbol"/>
            </a:endParaRPr>
          </a:p>
        </p:txBody>
      </p:sp>
      <p:sp>
        <p:nvSpPr>
          <p:cNvPr id="401"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2"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3"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4"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68645"/>
          </a:bodyPr>
          <a:p>
            <a:pPr indent="0">
              <a:lnSpc>
                <a:spcPct val="100000"/>
              </a:lnSpc>
              <a:buNone/>
              <a:tabLst>
                <a:tab pos="0" algn="l"/>
              </a:tabLst>
            </a:pPr>
            <a:r>
              <a:rPr lang="en-GB" sz="4500" b="0" strike="noStrike" spc="-1">
                <a:solidFill>
                  <a:schemeClr val="dk1"/>
                </a:solidFill>
                <a:latin typeface="Dela Gothic One"/>
                <a:ea typeface="Dela Gothic One"/>
              </a:rPr>
              <a:t>Continuous Integration for Testing</a:t>
            </a:r>
            <a:endParaRPr lang="fr-FR" sz="4500" b="0" strike="noStrike" spc="-1">
              <a:solidFill>
                <a:schemeClr val="dk1"/>
              </a:solidFill>
              <a:latin typeface="Arial" panose="020B0604020202020204"/>
            </a:endParaRPr>
          </a:p>
        </p:txBody>
      </p:sp>
      <p:sp>
        <p:nvSpPr>
          <p:cNvPr id="405"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Integrating unit testing with Continuous Integration (CI) ensures that tests are automatically run on every code commit. This practice helps catch defects early, reduces integration issues, and facilitates smoother deployment processes.</a:t>
            </a:r>
            <a:endParaRPr lang="en-US" sz="1600" b="0" strike="noStrike" spc="-1">
              <a:solidFill>
                <a:srgbClr val="FFFFFF"/>
              </a:solidFill>
              <a:latin typeface="OpenSymbol"/>
            </a:endParaRPr>
          </a:p>
        </p:txBody>
      </p:sp>
      <p:grpSp>
        <p:nvGrpSpPr>
          <p:cNvPr id="406" name="Google Shape;486;p42"/>
          <p:cNvGrpSpPr/>
          <p:nvPr/>
        </p:nvGrpSpPr>
        <p:grpSpPr>
          <a:xfrm>
            <a:off x="5488560" y="2366640"/>
            <a:ext cx="788760" cy="802800"/>
            <a:chOff x="5488560" y="2366640"/>
            <a:chExt cx="788760" cy="802800"/>
          </a:xfrm>
        </p:grpSpPr>
        <p:sp>
          <p:nvSpPr>
            <p:cNvPr id="407"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08"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10"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Maintaining Test Code</a:t>
            </a:r>
            <a:endParaRPr lang="fr-FR" sz="3000" b="0" strike="noStrike" spc="-1">
              <a:solidFill>
                <a:schemeClr val="dk1"/>
              </a:solidFill>
              <a:latin typeface="Arial" panose="020B0604020202020204"/>
            </a:endParaRPr>
          </a:p>
        </p:txBody>
      </p:sp>
      <p:sp>
        <p:nvSpPr>
          <p:cNvPr id="411"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7123"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Maintaining test code is as crucial as maintaining production code. Regular refactoring, removing obsolete tests, and keeping documentation up to date help ensure tests remain relevant and effective over time, improving overall code quality.</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12" name="Google Shape;663;p55"/>
          <p:cNvGrpSpPr/>
          <p:nvPr/>
        </p:nvGrpSpPr>
        <p:grpSpPr>
          <a:xfrm>
            <a:off x="3323160" y="1006920"/>
            <a:ext cx="1740600" cy="1184040"/>
            <a:chOff x="3323160" y="1006920"/>
            <a:chExt cx="1740600" cy="1184040"/>
          </a:xfrm>
        </p:grpSpPr>
        <p:sp>
          <p:nvSpPr>
            <p:cNvPr id="413" name="Google Shape;664;p55"/>
            <p:cNvSpPr/>
            <p:nvPr/>
          </p:nvSpPr>
          <p:spPr>
            <a:xfrm>
              <a:off x="4741560" y="1868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14" name="Google Shape;665;p55"/>
            <p:cNvSpPr/>
            <p:nvPr/>
          </p:nvSpPr>
          <p:spPr>
            <a:xfrm>
              <a:off x="3323160" y="1006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415" name="PlaceHolder 1"/>
          <p:cNvSpPr>
            <a:spLocks noGrp="1"/>
          </p:cNvSpPr>
          <p:nvPr>
            <p:ph type="title"/>
          </p:nvPr>
        </p:nvSpPr>
        <p:spPr>
          <a:xfrm>
            <a:off x="714240" y="2190600"/>
            <a:ext cx="4562280" cy="1628280"/>
          </a:xfrm>
          <a:prstGeom prst="rect">
            <a:avLst/>
          </a:prstGeom>
          <a:noFill/>
          <a:ln w="0">
            <a:noFill/>
          </a:ln>
        </p:spPr>
        <p:txBody>
          <a:bodyPr lIns="91440" tIns="91440" rIns="91440" bIns="91440" anchor="b">
            <a:normAutofit fontScale="96793"/>
          </a:bodyPr>
          <a:p>
            <a:pPr indent="0">
              <a:lnSpc>
                <a:spcPct val="100000"/>
              </a:lnSpc>
              <a:buNone/>
              <a:tabLst>
                <a:tab pos="0" algn="l"/>
              </a:tabLst>
            </a:pPr>
            <a:r>
              <a:rPr lang="en-GB" sz="5000" b="0" strike="noStrike" spc="-1">
                <a:solidFill>
                  <a:schemeClr val="dk1"/>
                </a:solidFill>
                <a:latin typeface="Dela Gothic One"/>
                <a:ea typeface="Dela Gothic One"/>
              </a:rPr>
              <a:t>Real-World Applications</a:t>
            </a:r>
            <a:endParaRPr lang="fr-FR" sz="5000" b="0" strike="noStrike" spc="-1">
              <a:solidFill>
                <a:schemeClr val="dk1"/>
              </a:solidFill>
              <a:latin typeface="Arial" panose="020B0604020202020204"/>
            </a:endParaRPr>
          </a:p>
        </p:txBody>
      </p:sp>
      <p:sp>
        <p:nvSpPr>
          <p:cNvPr id="416" name="PlaceHolder 2"/>
          <p:cNvSpPr>
            <a:spLocks noGrp="1"/>
          </p:cNvSpPr>
          <p:nvPr>
            <p:ph type="title"/>
          </p:nvPr>
        </p:nvSpPr>
        <p:spPr>
          <a:xfrm>
            <a:off x="71424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05</a:t>
            </a:r>
            <a:endParaRPr lang="fr-FR" sz="6000" b="0" strike="noStrike" spc="-1">
              <a:solidFill>
                <a:schemeClr val="dk1"/>
              </a:solidFill>
              <a:latin typeface="Arial" panose="020B0604020202020204"/>
            </a:endParaRPr>
          </a:p>
        </p:txBody>
      </p:sp>
      <p:sp>
        <p:nvSpPr>
          <p:cNvPr id="417" name="PlaceHolder 3"/>
          <p:cNvSpPr>
            <a:spLocks noGrp="1"/>
          </p:cNvSpPr>
          <p:nvPr>
            <p:ph type="subTitle"/>
          </p:nvPr>
        </p:nvSpPr>
        <p:spPr>
          <a:xfrm>
            <a:off x="714240" y="388620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9"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a:bodyPr>
          <a:p>
            <a:pPr indent="0" algn="ctr">
              <a:lnSpc>
                <a:spcPct val="100000"/>
              </a:lnSpc>
              <a:buNone/>
              <a:tabLst>
                <a:tab pos="0" algn="l"/>
              </a:tabLst>
            </a:pPr>
            <a:r>
              <a:rPr lang="en-GB" sz="6500" b="0" strike="noStrike" spc="-1">
                <a:solidFill>
                  <a:schemeClr val="dk1"/>
                </a:solidFill>
                <a:latin typeface="Dela Gothic One"/>
                <a:ea typeface="Dela Gothic One"/>
              </a:rPr>
              <a:t>Introduction</a:t>
            </a:r>
            <a:endParaRPr lang="fr-FR" sz="6500" b="0" strike="noStrike" spc="-1">
              <a:solidFill>
                <a:schemeClr val="dk1"/>
              </a:solidFill>
              <a:latin typeface="Arial" panose="020B0604020202020204"/>
            </a:endParaRPr>
          </a:p>
        </p:txBody>
      </p:sp>
      <p:sp>
        <p:nvSpPr>
          <p:cNvPr id="330"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80688" lnSpcReduction="20000"/>
          </a:bodyPr>
          <a:p>
            <a:pPr indent="0" algn="ctr">
              <a:lnSpc>
                <a:spcPct val="100000"/>
              </a:lnSpc>
              <a:buNone/>
              <a:tabLst>
                <a:tab pos="0" algn="l"/>
              </a:tabLst>
            </a:pPr>
            <a:r>
              <a:rPr lang="en-GB" sz="1600" b="0" strike="noStrike" spc="-1">
                <a:solidFill>
                  <a:schemeClr val="accent2"/>
                </a:solidFill>
                <a:latin typeface="Montserrat Medium"/>
                <a:ea typeface="Montserrat Medium"/>
              </a:rPr>
              <a:t>This presentation will cover the essentials and advanced techniques of unit testing in Python. It will delve into various frameworks, best practices, and real-world applications.</a:t>
            </a:r>
            <a:endParaRPr lang="en-US" sz="1600" b="0" strike="noStrike" spc="-1">
              <a:solidFill>
                <a:srgbClr val="FFFFFF"/>
              </a:solidFill>
              <a:latin typeface="OpenSymbol"/>
            </a:endParaRPr>
          </a:p>
        </p:txBody>
      </p:sp>
      <p:sp>
        <p:nvSpPr>
          <p:cNvPr id="331"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2"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3"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8"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1386" lnSpcReduction="20000"/>
          </a:bodyPr>
          <a:p>
            <a:pPr indent="0" algn="ctr">
              <a:lnSpc>
                <a:spcPct val="100000"/>
              </a:lnSpc>
              <a:buNone/>
              <a:tabLst>
                <a:tab pos="0" algn="l"/>
              </a:tabLst>
            </a:pPr>
            <a:r>
              <a:rPr lang="en-GB" sz="6500" b="0" strike="noStrike" spc="-1">
                <a:solidFill>
                  <a:schemeClr val="dk1"/>
                </a:solidFill>
                <a:latin typeface="Dela Gothic One"/>
                <a:ea typeface="Dela Gothic One"/>
              </a:rPr>
              <a:t>Case Studies on Unit Testing</a:t>
            </a:r>
            <a:endParaRPr lang="fr-FR" sz="6500" b="0" strike="noStrike" spc="-1">
              <a:solidFill>
                <a:schemeClr val="dk1"/>
              </a:solidFill>
              <a:latin typeface="Arial" panose="020B0604020202020204"/>
            </a:endParaRPr>
          </a:p>
        </p:txBody>
      </p:sp>
      <p:sp>
        <p:nvSpPr>
          <p:cNvPr id="419"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Exploring case studies highlights the impact of unit testing on software projects. Successful implementations demonstrate how proper testing practices lead to fewer bugs, faster development cycles, and enhanced software quality in real-world applications.</a:t>
            </a:r>
            <a:endParaRPr lang="en-US" sz="1600" b="0" strike="noStrike" spc="-1">
              <a:solidFill>
                <a:srgbClr val="FFFFFF"/>
              </a:solidFill>
              <a:latin typeface="OpenSymbol"/>
            </a:endParaRPr>
          </a:p>
        </p:txBody>
      </p:sp>
      <p:sp>
        <p:nvSpPr>
          <p:cNvPr id="420"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1"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2"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3"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74865"/>
          </a:bodyPr>
          <a:p>
            <a:pPr indent="0">
              <a:lnSpc>
                <a:spcPct val="100000"/>
              </a:lnSpc>
              <a:buNone/>
              <a:tabLst>
                <a:tab pos="0" algn="l"/>
              </a:tabLst>
            </a:pPr>
            <a:r>
              <a:rPr lang="en-GB" sz="4500" b="0" strike="noStrike" spc="-1">
                <a:solidFill>
                  <a:schemeClr val="dk1"/>
                </a:solidFill>
                <a:latin typeface="Dela Gothic One"/>
                <a:ea typeface="Dela Gothic One"/>
              </a:rPr>
              <a:t>Common Challenges and Solutions</a:t>
            </a:r>
            <a:endParaRPr lang="fr-FR" sz="4500" b="0" strike="noStrike" spc="-1">
              <a:solidFill>
                <a:schemeClr val="dk1"/>
              </a:solidFill>
              <a:latin typeface="Arial" panose="020B0604020202020204"/>
            </a:endParaRPr>
          </a:p>
        </p:txBody>
      </p:sp>
      <p:sp>
        <p:nvSpPr>
          <p:cNvPr id="424"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Unit testing often faces challenges such as flaky tests, time-consuming setups, and dependency management. Solutions include using mocks, refining test data, and organizing tests effectively to enhance reliability and efficiency.</a:t>
            </a:r>
            <a:endParaRPr lang="en-US" sz="1600" b="0" strike="noStrike" spc="-1">
              <a:solidFill>
                <a:srgbClr val="FFFFFF"/>
              </a:solidFill>
              <a:latin typeface="OpenSymbol"/>
            </a:endParaRPr>
          </a:p>
        </p:txBody>
      </p:sp>
      <p:grpSp>
        <p:nvGrpSpPr>
          <p:cNvPr id="425" name="Google Shape;486;p42"/>
          <p:cNvGrpSpPr/>
          <p:nvPr/>
        </p:nvGrpSpPr>
        <p:grpSpPr>
          <a:xfrm>
            <a:off x="5488560" y="2366640"/>
            <a:ext cx="788760" cy="802800"/>
            <a:chOff x="5488560" y="2366640"/>
            <a:chExt cx="788760" cy="802800"/>
          </a:xfrm>
        </p:grpSpPr>
        <p:sp>
          <p:nvSpPr>
            <p:cNvPr id="426"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27"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28"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429"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Preparing for Code Reviews</a:t>
            </a:r>
            <a:endParaRPr lang="fr-FR" sz="3000" b="0" strike="noStrike" spc="-1">
              <a:solidFill>
                <a:schemeClr val="dk1"/>
              </a:solidFill>
              <a:latin typeface="Arial" panose="020B0604020202020204"/>
            </a:endParaRPr>
          </a:p>
        </p:txBody>
      </p:sp>
      <p:sp>
        <p:nvSpPr>
          <p:cNvPr id="430"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87123" lnSpcReduction="10000"/>
          </a:bodyPr>
          <a:p>
            <a:pPr indent="0">
              <a:lnSpc>
                <a:spcPct val="100000"/>
              </a:lnSpc>
              <a:buNone/>
              <a:tabLst>
                <a:tab pos="0" algn="l"/>
              </a:tabLst>
            </a:pPr>
            <a:r>
              <a:rPr lang="en-GB" sz="1400" b="0" strike="noStrike" spc="-1">
                <a:solidFill>
                  <a:schemeClr val="accent2"/>
                </a:solidFill>
                <a:latin typeface="Montserrat Medium"/>
                <a:ea typeface="Montserrat Medium"/>
              </a:rPr>
              <a:t>Preparing for code reviews involves ensuring that unit tests are comprehensive and pass successfully. Providing thorough documentation of tests and their coverage approaches facilitates productive discussions during the review process.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1"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98191"/>
          </a:bodyPr>
          <a:p>
            <a:pPr indent="0">
              <a:lnSpc>
                <a:spcPct val="100000"/>
              </a:lnSpc>
              <a:buNone/>
              <a:tabLst>
                <a:tab pos="0" algn="l"/>
              </a:tabLst>
            </a:pPr>
            <a:r>
              <a:rPr lang="en-GB" sz="4500" b="0" strike="noStrike" spc="-1">
                <a:solidFill>
                  <a:schemeClr val="dk1"/>
                </a:solidFill>
                <a:latin typeface="Dela Gothic One"/>
                <a:ea typeface="Dela Gothic One"/>
              </a:rPr>
              <a:t>Conclusions</a:t>
            </a:r>
            <a:endParaRPr lang="fr-FR" sz="4500" b="0" strike="noStrike" spc="-1">
              <a:solidFill>
                <a:schemeClr val="dk1"/>
              </a:solidFill>
              <a:latin typeface="Arial" panose="020B0604020202020204"/>
            </a:endParaRPr>
          </a:p>
        </p:txBody>
      </p:sp>
      <p:sp>
        <p:nvSpPr>
          <p:cNvPr id="432"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fontScale="93198" lnSpcReduction="20000"/>
          </a:bodyPr>
          <a:p>
            <a:pPr indent="0">
              <a:lnSpc>
                <a:spcPct val="100000"/>
              </a:lnSpc>
              <a:buNone/>
              <a:tabLst>
                <a:tab pos="0" algn="l"/>
              </a:tabLst>
            </a:pPr>
            <a:r>
              <a:rPr lang="en-GB" sz="1600" b="0" strike="noStrike" spc="-1">
                <a:solidFill>
                  <a:schemeClr val="accent2"/>
                </a:solidFill>
                <a:latin typeface="Montserrat Medium"/>
                <a:ea typeface="Montserrat Medium"/>
              </a:rPr>
              <a:t>Unit testing is an essential practice in software development, significantly enhancing code quality and maintainability. By employing advanced techniques and adhering to best practices, teams can effectively navigate real-world challenges and deliver robust applications.</a:t>
            </a:r>
            <a:endParaRPr lang="en-US" sz="1600" b="0" strike="noStrike" spc="-1">
              <a:solidFill>
                <a:srgbClr val="FFFFFF"/>
              </a:solidFill>
              <a:latin typeface="OpenSymbol"/>
            </a:endParaRPr>
          </a:p>
        </p:txBody>
      </p:sp>
      <p:grpSp>
        <p:nvGrpSpPr>
          <p:cNvPr id="433" name="Google Shape;486;p42"/>
          <p:cNvGrpSpPr/>
          <p:nvPr/>
        </p:nvGrpSpPr>
        <p:grpSpPr>
          <a:xfrm>
            <a:off x="5488560" y="2366640"/>
            <a:ext cx="788760" cy="802800"/>
            <a:chOff x="5488560" y="2366640"/>
            <a:chExt cx="788760" cy="802800"/>
          </a:xfrm>
        </p:grpSpPr>
        <p:sp>
          <p:nvSpPr>
            <p:cNvPr id="434"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5"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6" name="Google Shape;964;p71"/>
          <p:cNvSpPr/>
          <p:nvPr/>
        </p:nvSpPr>
        <p:spPr>
          <a:xfrm>
            <a:off x="6901200" y="72036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7" name="Google Shape;965;p71"/>
          <p:cNvSpPr/>
          <p:nvPr/>
        </p:nvSpPr>
        <p:spPr>
          <a:xfrm>
            <a:off x="2130480" y="145476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438" name="PlaceHolder 1"/>
          <p:cNvSpPr>
            <a:spLocks noGrp="1"/>
          </p:cNvSpPr>
          <p:nvPr>
            <p:ph type="subTitle"/>
          </p:nvPr>
        </p:nvSpPr>
        <p:spPr>
          <a:xfrm>
            <a:off x="2352600" y="1533600"/>
            <a:ext cx="4447800" cy="1161720"/>
          </a:xfrm>
          <a:prstGeom prst="rect">
            <a:avLst/>
          </a:prstGeom>
          <a:noFill/>
          <a:ln w="0">
            <a:noFill/>
          </a:ln>
        </p:spPr>
        <p:txBody>
          <a:bodyPr lIns="91440" tIns="91440" rIns="91440" bIns="91440" anchor="t">
            <a:normAutofit/>
          </a:bodyPr>
          <a:p>
            <a:pPr algn="ctr">
              <a:lnSpc>
                <a:spcPct val="100000"/>
              </a:lnSpc>
              <a:tabLst>
                <a:tab pos="0" algn="l"/>
              </a:tabLst>
            </a:pPr>
            <a:r>
              <a:rPr lang="en-GB" sz="1400" b="1" strike="noStrike" spc="-1">
                <a:solidFill>
                  <a:schemeClr val="accent2"/>
                </a:solidFill>
                <a:latin typeface="Montserrat Medium"/>
                <a:ea typeface="Montserrat Medium"/>
              </a:rPr>
              <a:t>Do you have any questions?</a:t>
            </a:r>
            <a:endParaRPr lang="en-US" sz="1400" b="0" strike="noStrike" spc="-1">
              <a:solidFill>
                <a:srgbClr val="FFFFFF"/>
              </a:solidFill>
              <a:latin typeface="OpenSymbol"/>
            </a:endParaRPr>
          </a:p>
        </p:txBody>
      </p:sp>
      <p:sp>
        <p:nvSpPr>
          <p:cNvPr id="440" name="PlaceHolder 2"/>
          <p:cNvSpPr>
            <a:spLocks noGrp="1"/>
          </p:cNvSpPr>
          <p:nvPr>
            <p:ph type="title"/>
          </p:nvPr>
        </p:nvSpPr>
        <p:spPr>
          <a:xfrm>
            <a:off x="2352600" y="581040"/>
            <a:ext cx="4447800" cy="1056960"/>
          </a:xfrm>
          <a:prstGeom prst="rect">
            <a:avLst/>
          </a:prstGeom>
          <a:noFill/>
          <a:ln w="0">
            <a:noFill/>
          </a:ln>
        </p:spPr>
        <p:txBody>
          <a:bodyPr lIns="91440" tIns="91440" rIns="91440" bIns="91440" anchor="b">
            <a:normAutofit fontScale="96818"/>
          </a:bodyPr>
          <a:p>
            <a:pPr indent="0" algn="ctr">
              <a:lnSpc>
                <a:spcPct val="100000"/>
              </a:lnSpc>
              <a:buNone/>
              <a:tabLst>
                <a:tab pos="0" algn="l"/>
              </a:tabLst>
            </a:pPr>
            <a:r>
              <a:rPr lang="en-GB" sz="6000" b="0" strike="noStrike" spc="-1">
                <a:solidFill>
                  <a:schemeClr val="dk1"/>
                </a:solidFill>
                <a:latin typeface="Dela Gothic One"/>
                <a:ea typeface="Dela Gothic One"/>
              </a:rPr>
              <a:t>Thank you!</a:t>
            </a:r>
            <a:endParaRPr lang="fr-FR" sz="6000" b="0" strike="noStrike" spc="-1">
              <a:solidFill>
                <a:schemeClr val="dk1"/>
              </a:solidFill>
              <a:latin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4" name="PlaceHolder 1"/>
          <p:cNvSpPr>
            <a:spLocks noGrp="1"/>
          </p:cNvSpPr>
          <p:nvPr>
            <p:ph type="title"/>
          </p:nvPr>
        </p:nvSpPr>
        <p:spPr>
          <a:xfrm>
            <a:off x="3867120" y="2600280"/>
            <a:ext cx="4562280" cy="1628280"/>
          </a:xfrm>
          <a:prstGeom prst="rect">
            <a:avLst/>
          </a:prstGeom>
          <a:noFill/>
          <a:ln w="0">
            <a:noFill/>
          </a:ln>
        </p:spPr>
        <p:txBody>
          <a:bodyPr lIns="91440" tIns="91440" rIns="91440" bIns="91440" anchor="b">
            <a:normAutofit fontScale="96793"/>
          </a:bodyPr>
          <a:p>
            <a:pPr indent="0">
              <a:lnSpc>
                <a:spcPct val="100000"/>
              </a:lnSpc>
              <a:buNone/>
              <a:tabLst>
                <a:tab pos="0" algn="l"/>
              </a:tabLst>
            </a:pPr>
            <a:r>
              <a:rPr lang="en-GB" sz="5000" b="0" strike="noStrike" spc="-1">
                <a:solidFill>
                  <a:schemeClr val="dk1"/>
                </a:solidFill>
                <a:latin typeface="Dela Gothic One"/>
                <a:ea typeface="Dela Gothic One"/>
              </a:rPr>
              <a:t>Introduction to Unit Testing</a:t>
            </a:r>
            <a:endParaRPr lang="fr-FR" sz="5000" b="0" strike="noStrike" spc="-1">
              <a:solidFill>
                <a:schemeClr val="dk1"/>
              </a:solidFill>
              <a:latin typeface="Arial" panose="020B0604020202020204"/>
            </a:endParaRPr>
          </a:p>
        </p:txBody>
      </p:sp>
      <p:sp>
        <p:nvSpPr>
          <p:cNvPr id="335" name="PlaceHolder 2"/>
          <p:cNvSpPr>
            <a:spLocks noGrp="1"/>
          </p:cNvSpPr>
          <p:nvPr>
            <p:ph type="title"/>
          </p:nvPr>
        </p:nvSpPr>
        <p:spPr>
          <a:xfrm>
            <a:off x="1924200" y="27525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01</a:t>
            </a:r>
            <a:endParaRPr lang="fr-FR" sz="6000" b="0" strike="noStrike" spc="-1">
              <a:solidFill>
                <a:schemeClr val="dk1"/>
              </a:solidFill>
              <a:latin typeface="Arial" panose="020B0604020202020204"/>
            </a:endParaRPr>
          </a:p>
        </p:txBody>
      </p:sp>
      <p:sp>
        <p:nvSpPr>
          <p:cNvPr id="336" name="PlaceHolder 3"/>
          <p:cNvSpPr>
            <a:spLocks noGrp="1"/>
          </p:cNvSpPr>
          <p:nvPr>
            <p:ph type="subTitle"/>
          </p:nvPr>
        </p:nvSpPr>
        <p:spPr>
          <a:xfrm>
            <a:off x="3867120" y="422928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grpSp>
        <p:nvGrpSpPr>
          <p:cNvPr id="337" name="Google Shape;884;p66"/>
          <p:cNvGrpSpPr/>
          <p:nvPr/>
        </p:nvGrpSpPr>
        <p:grpSpPr>
          <a:xfrm>
            <a:off x="1102320" y="1930320"/>
            <a:ext cx="1437840" cy="802800"/>
            <a:chOff x="1102320" y="1930320"/>
            <a:chExt cx="1437840" cy="802800"/>
          </a:xfrm>
        </p:grpSpPr>
        <p:sp>
          <p:nvSpPr>
            <p:cNvPr id="338" name="Google Shape;885;p66"/>
            <p:cNvSpPr/>
            <p:nvPr/>
          </p:nvSpPr>
          <p:spPr>
            <a:xfrm>
              <a:off x="1102320" y="24102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39" name="Google Shape;886;p66"/>
            <p:cNvSpPr/>
            <p:nvPr/>
          </p:nvSpPr>
          <p:spPr>
            <a:xfrm>
              <a:off x="2323080" y="1930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40" name="Google Shape;887;p66"/>
          <p:cNvSpPr/>
          <p:nvPr/>
        </p:nvSpPr>
        <p:spPr>
          <a:xfrm>
            <a:off x="7749360" y="2842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42"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Definition and Importance</a:t>
            </a:r>
            <a:endParaRPr lang="fr-FR" sz="3000" b="0" strike="noStrike" spc="-1">
              <a:solidFill>
                <a:schemeClr val="dk1"/>
              </a:solidFill>
              <a:latin typeface="Arial" panose="020B0604020202020204"/>
            </a:endParaRPr>
          </a:p>
        </p:txBody>
      </p:sp>
      <p:sp>
        <p:nvSpPr>
          <p:cNvPr id="343"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97835"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Unit testing involves testing individual components or functions of a program to ensure they behave as expected. It helps in detecting bugs early, improving code quality, and simplifying debugging processes.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4"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56001" lnSpcReduction="10000"/>
          </a:bodyPr>
          <a:p>
            <a:pPr indent="0" algn="ctr">
              <a:lnSpc>
                <a:spcPct val="100000"/>
              </a:lnSpc>
              <a:buNone/>
              <a:tabLst>
                <a:tab pos="0" algn="l"/>
              </a:tabLst>
            </a:pPr>
            <a:r>
              <a:rPr lang="en-GB" sz="6500" b="0" strike="noStrike" spc="-1">
                <a:solidFill>
                  <a:schemeClr val="dk1"/>
                </a:solidFill>
                <a:latin typeface="Dela Gothic One"/>
                <a:ea typeface="Dela Gothic One"/>
              </a:rPr>
              <a:t>Unit Testing vs. Other Testing Levels</a:t>
            </a:r>
            <a:endParaRPr lang="fr-FR" sz="6500" b="0" strike="noStrike" spc="-1">
              <a:solidFill>
                <a:schemeClr val="dk1"/>
              </a:solidFill>
              <a:latin typeface="Arial" panose="020B0604020202020204"/>
            </a:endParaRPr>
          </a:p>
        </p:txBody>
      </p:sp>
      <p:sp>
        <p:nvSpPr>
          <p:cNvPr id="345"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Unlike integration or system testing, unit testing evaluates the smallest parts of the software independently. While other testing levels check interactions, unit tests focus solely on isolated functionality.</a:t>
            </a:r>
            <a:endParaRPr lang="en-US" sz="1600" b="0" strike="noStrike" spc="-1">
              <a:solidFill>
                <a:srgbClr val="FFFFFF"/>
              </a:solidFill>
              <a:latin typeface="OpenSymbol"/>
            </a:endParaRPr>
          </a:p>
        </p:txBody>
      </p:sp>
      <p:sp>
        <p:nvSpPr>
          <p:cNvPr id="346"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7"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48"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9" name="PlaceHolder 1"/>
          <p:cNvSpPr>
            <a:spLocks noGrp="1"/>
          </p:cNvSpPr>
          <p:nvPr>
            <p:ph type="title"/>
          </p:nvPr>
        </p:nvSpPr>
        <p:spPr>
          <a:xfrm>
            <a:off x="714240" y="2581200"/>
            <a:ext cx="5362200" cy="847440"/>
          </a:xfrm>
          <a:prstGeom prst="rect">
            <a:avLst/>
          </a:prstGeom>
          <a:noFill/>
          <a:ln w="0">
            <a:noFill/>
          </a:ln>
        </p:spPr>
        <p:txBody>
          <a:bodyPr lIns="91440" tIns="91440" rIns="91440" bIns="91440" anchor="b">
            <a:normAutofit fontScale="62424"/>
          </a:bodyPr>
          <a:p>
            <a:pPr indent="0">
              <a:lnSpc>
                <a:spcPct val="100000"/>
              </a:lnSpc>
              <a:buNone/>
              <a:tabLst>
                <a:tab pos="0" algn="l"/>
              </a:tabLst>
            </a:pPr>
            <a:r>
              <a:rPr lang="en-GB" sz="4500" b="0" strike="noStrike" spc="-1">
                <a:solidFill>
                  <a:schemeClr val="dk1"/>
                </a:solidFill>
                <a:latin typeface="Dela Gothic One"/>
                <a:ea typeface="Dela Gothic One"/>
              </a:rPr>
              <a:t>Frameworks for Unit Testing in Python</a:t>
            </a:r>
            <a:endParaRPr lang="fr-FR" sz="4500" b="0" strike="noStrike" spc="-1">
              <a:solidFill>
                <a:schemeClr val="dk1"/>
              </a:solidFill>
              <a:latin typeface="Arial" panose="020B0604020202020204"/>
            </a:endParaRPr>
          </a:p>
        </p:txBody>
      </p:sp>
      <p:sp>
        <p:nvSpPr>
          <p:cNvPr id="350" name="PlaceHolder 2"/>
          <p:cNvSpPr>
            <a:spLocks noGrp="1"/>
          </p:cNvSpPr>
          <p:nvPr>
            <p:ph type="subTitle"/>
          </p:nvPr>
        </p:nvSpPr>
        <p:spPr>
          <a:xfrm>
            <a:off x="714240" y="3429000"/>
            <a:ext cx="5362200" cy="1171080"/>
          </a:xfrm>
          <a:prstGeom prst="rect">
            <a:avLst/>
          </a:prstGeom>
          <a:noFill/>
          <a:ln w="0">
            <a:noFill/>
          </a:ln>
        </p:spPr>
        <p:txBody>
          <a:bodyPr lIns="91440" tIns="91440" rIns="91440" bIns="91440" anchor="t">
            <a:normAutofit/>
          </a:bodyPr>
          <a:p>
            <a:pPr indent="0">
              <a:lnSpc>
                <a:spcPct val="100000"/>
              </a:lnSpc>
              <a:buNone/>
              <a:tabLst>
                <a:tab pos="0" algn="l"/>
              </a:tabLst>
            </a:pPr>
            <a:r>
              <a:rPr lang="en-GB" sz="1600" b="0" strike="noStrike" spc="-1">
                <a:solidFill>
                  <a:schemeClr val="accent2"/>
                </a:solidFill>
                <a:latin typeface="Montserrat Medium"/>
                <a:ea typeface="Montserrat Medium"/>
              </a:rPr>
              <a:t>Python offers several frameworks for unit testing, including Unittest, Pytest, and Nose. Each has unique features, capabilities for assertions, testing styles, and ease of integration with CI/CD pipelines.</a:t>
            </a:r>
            <a:endParaRPr lang="en-US" sz="1600" b="0" strike="noStrike" spc="-1">
              <a:solidFill>
                <a:srgbClr val="FFFFFF"/>
              </a:solidFill>
              <a:latin typeface="OpenSymbol"/>
            </a:endParaRPr>
          </a:p>
        </p:txBody>
      </p:sp>
      <p:grpSp>
        <p:nvGrpSpPr>
          <p:cNvPr id="351" name="Google Shape;486;p42"/>
          <p:cNvGrpSpPr/>
          <p:nvPr/>
        </p:nvGrpSpPr>
        <p:grpSpPr>
          <a:xfrm>
            <a:off x="5488560" y="2366640"/>
            <a:ext cx="788760" cy="802800"/>
            <a:chOff x="5488560" y="2366640"/>
            <a:chExt cx="788760" cy="802800"/>
          </a:xfrm>
        </p:grpSpPr>
        <p:sp>
          <p:nvSpPr>
            <p:cNvPr id="352" name="Google Shape;487;p42"/>
            <p:cNvSpPr/>
            <p:nvPr/>
          </p:nvSpPr>
          <p:spPr>
            <a:xfrm>
              <a:off x="5955120" y="284652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53" name="Google Shape;488;p42"/>
            <p:cNvSpPr/>
            <p:nvPr/>
          </p:nvSpPr>
          <p:spPr>
            <a:xfrm>
              <a:off x="5488560" y="236664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54" name="Google Shape;663;p55"/>
          <p:cNvGrpSpPr/>
          <p:nvPr/>
        </p:nvGrpSpPr>
        <p:grpSpPr>
          <a:xfrm>
            <a:off x="3323160" y="1006920"/>
            <a:ext cx="1740600" cy="1184040"/>
            <a:chOff x="3323160" y="1006920"/>
            <a:chExt cx="1740600" cy="1184040"/>
          </a:xfrm>
        </p:grpSpPr>
        <p:sp>
          <p:nvSpPr>
            <p:cNvPr id="355" name="Google Shape;664;p55"/>
            <p:cNvSpPr/>
            <p:nvPr/>
          </p:nvSpPr>
          <p:spPr>
            <a:xfrm>
              <a:off x="4741560" y="186804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56" name="Google Shape;665;p55"/>
            <p:cNvSpPr/>
            <p:nvPr/>
          </p:nvSpPr>
          <p:spPr>
            <a:xfrm>
              <a:off x="3323160" y="10069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grpSp>
      <p:sp>
        <p:nvSpPr>
          <p:cNvPr id="357" name="PlaceHolder 1"/>
          <p:cNvSpPr>
            <a:spLocks noGrp="1"/>
          </p:cNvSpPr>
          <p:nvPr>
            <p:ph type="title"/>
          </p:nvPr>
        </p:nvSpPr>
        <p:spPr>
          <a:xfrm>
            <a:off x="714240" y="2190600"/>
            <a:ext cx="4562280" cy="1628280"/>
          </a:xfrm>
          <a:prstGeom prst="rect">
            <a:avLst/>
          </a:prstGeom>
          <a:noFill/>
          <a:ln w="0">
            <a:noFill/>
          </a:ln>
        </p:spPr>
        <p:txBody>
          <a:bodyPr lIns="91440" tIns="91440" rIns="91440" bIns="91440" anchor="b">
            <a:normAutofit fontScale="96793"/>
          </a:bodyPr>
          <a:p>
            <a:pPr indent="0">
              <a:lnSpc>
                <a:spcPct val="100000"/>
              </a:lnSpc>
              <a:buNone/>
              <a:tabLst>
                <a:tab pos="0" algn="l"/>
              </a:tabLst>
            </a:pPr>
            <a:r>
              <a:rPr lang="en-GB" sz="5000" b="0" strike="noStrike" spc="-1">
                <a:solidFill>
                  <a:schemeClr val="dk1"/>
                </a:solidFill>
                <a:latin typeface="Dela Gothic One"/>
                <a:ea typeface="Dela Gothic One"/>
              </a:rPr>
              <a:t>Advanced Unit Testing Techniques</a:t>
            </a:r>
            <a:endParaRPr lang="fr-FR" sz="5000" b="0" strike="noStrike" spc="-1">
              <a:solidFill>
                <a:schemeClr val="dk1"/>
              </a:solidFill>
              <a:latin typeface="Arial" panose="020B0604020202020204"/>
            </a:endParaRPr>
          </a:p>
        </p:txBody>
      </p:sp>
      <p:sp>
        <p:nvSpPr>
          <p:cNvPr id="358" name="PlaceHolder 2"/>
          <p:cNvSpPr>
            <a:spLocks noGrp="1"/>
          </p:cNvSpPr>
          <p:nvPr>
            <p:ph type="title"/>
          </p:nvPr>
        </p:nvSpPr>
        <p:spPr>
          <a:xfrm>
            <a:off x="714240" y="885960"/>
            <a:ext cx="1647360" cy="1085400"/>
          </a:xfrm>
          <a:prstGeom prst="rect">
            <a:avLst/>
          </a:prstGeom>
          <a:solidFill>
            <a:schemeClr val="dk1"/>
          </a:solidFill>
          <a:ln w="0">
            <a:noFill/>
          </a:ln>
        </p:spPr>
        <p:txBody>
          <a:bodyPr lIns="91440" tIns="91440" rIns="91440" bIns="91440" anchor="ctr">
            <a:normAutofit/>
          </a:bodyPr>
          <a:p>
            <a:pPr indent="0" algn="ctr">
              <a:lnSpc>
                <a:spcPct val="100000"/>
              </a:lnSpc>
              <a:buNone/>
              <a:tabLst>
                <a:tab pos="0" algn="l"/>
              </a:tabLst>
            </a:pPr>
            <a:r>
              <a:rPr lang="en-GB" sz="6000" b="0" strike="noStrike" spc="-1">
                <a:solidFill>
                  <a:schemeClr val="lt1"/>
                </a:solidFill>
                <a:latin typeface="Dela Gothic One"/>
                <a:ea typeface="Dela Gothic One"/>
              </a:rPr>
              <a:t>02</a:t>
            </a:r>
            <a:endParaRPr lang="fr-FR" sz="6000" b="0" strike="noStrike" spc="-1">
              <a:solidFill>
                <a:schemeClr val="dk1"/>
              </a:solidFill>
              <a:latin typeface="Arial" panose="020B0604020202020204"/>
            </a:endParaRPr>
          </a:p>
        </p:txBody>
      </p:sp>
      <p:sp>
        <p:nvSpPr>
          <p:cNvPr id="359" name="PlaceHolder 3"/>
          <p:cNvSpPr>
            <a:spLocks noGrp="1"/>
          </p:cNvSpPr>
          <p:nvPr>
            <p:ph type="subTitle"/>
          </p:nvPr>
        </p:nvSpPr>
        <p:spPr>
          <a:xfrm>
            <a:off x="714240" y="3886200"/>
            <a:ext cx="4562280" cy="371160"/>
          </a:xfrm>
          <a:prstGeom prst="rect">
            <a:avLst/>
          </a:prstGeom>
          <a:noFill/>
          <a:ln w="0">
            <a:noFill/>
          </a:ln>
        </p:spPr>
        <p:txBody>
          <a:bodyPr lIns="91440" tIns="91440" rIns="91440" bIns="91440" anchor="t">
            <a:normAutofit fontScale="68178"/>
          </a:bodyPr>
          <a:p>
            <a:pPr indent="0" algn="ctr">
              <a:buNone/>
            </a:pPr>
            <a:endParaRPr lang="en-US" sz="1600" b="0" strike="noStrike" spc="-1">
              <a:solidFill>
                <a:schemeClr val="accent2"/>
              </a:solidFill>
              <a:latin typeface="Montserrat Medium"/>
              <a:ea typeface="Montserrat Medium"/>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0" name="Google Shape;656;p54"/>
          <p:cNvSpPr/>
          <p:nvPr/>
        </p:nvSpPr>
        <p:spPr>
          <a:xfrm>
            <a:off x="5670000" y="1192320"/>
            <a:ext cx="2760120" cy="2758320"/>
          </a:xfrm>
          <a:prstGeom prst="ellipse">
            <a:avLst/>
          </a:prstGeom>
          <a:blipFill rotWithShape="0">
            <a:blip r:embed="rId1"/>
            <a:srcRect/>
            <a:stretch>
              <a:fillRect/>
            </a:stretch>
          </a:blipFill>
          <a:ln w="0">
            <a:noFill/>
          </a:ln>
          <a:effectLst>
            <a:outerShdw blurRad="214200" dist="152065" dir="2579124" algn="bl" rotWithShape="0">
              <a:schemeClr val="dk1">
                <a:alpha val="79000"/>
              </a:schemeClr>
            </a:outerShdw>
          </a:effectLst>
        </p:spPr>
        <p:style>
          <a:lnRef idx="0">
            <a:srgbClr val="FFFFFF"/>
          </a:lnRef>
          <a:fillRef idx="0">
            <a:srgbClr val="FFFFFF"/>
          </a:fillRef>
          <a:effectRef idx="0">
            <a:srgbClr val="FFFFFF"/>
          </a:effectRef>
          <a:fontRef idx="minor"/>
        </p:style>
        <p:txBody>
          <a:bodyPr lIns="90000" tIns="45000" rIns="90000" bIns="45000" anchor="t">
            <a:noAutofit/>
          </a:bodyPr>
          <a:p>
            <a:endParaRPr lang="en-US" sz="1800" b="0" strike="noStrike" spc="-1">
              <a:solidFill>
                <a:srgbClr val="000000"/>
              </a:solidFill>
              <a:latin typeface="OpenSymbol"/>
            </a:endParaRPr>
          </a:p>
        </p:txBody>
      </p:sp>
      <p:sp>
        <p:nvSpPr>
          <p:cNvPr id="361" name="PlaceHolder 1"/>
          <p:cNvSpPr>
            <a:spLocks noGrp="1"/>
          </p:cNvSpPr>
          <p:nvPr>
            <p:ph type="title"/>
          </p:nvPr>
        </p:nvSpPr>
        <p:spPr>
          <a:xfrm>
            <a:off x="714240" y="1542960"/>
            <a:ext cx="4819320" cy="1161720"/>
          </a:xfrm>
          <a:prstGeom prst="rect">
            <a:avLst/>
          </a:prstGeom>
          <a:noFill/>
          <a:ln w="0">
            <a:noFill/>
          </a:ln>
        </p:spPr>
        <p:txBody>
          <a:bodyPr lIns="91440" tIns="91440" rIns="91440" bIns="91440" anchor="b">
            <a:normAutofit/>
          </a:bodyPr>
          <a:p>
            <a:pPr indent="0">
              <a:lnSpc>
                <a:spcPct val="100000"/>
              </a:lnSpc>
              <a:buNone/>
              <a:tabLst>
                <a:tab pos="0" algn="l"/>
              </a:tabLst>
            </a:pPr>
            <a:r>
              <a:rPr lang="en-GB" sz="3000" b="0" strike="noStrike" spc="-1">
                <a:solidFill>
                  <a:schemeClr val="dk1"/>
                </a:solidFill>
                <a:latin typeface="Dela Gothic One"/>
                <a:ea typeface="Dela Gothic One"/>
              </a:rPr>
              <a:t>Mocking and Patching</a:t>
            </a:r>
            <a:endParaRPr lang="fr-FR" sz="3000" b="0" strike="noStrike" spc="-1">
              <a:solidFill>
                <a:schemeClr val="dk1"/>
              </a:solidFill>
              <a:latin typeface="Arial" panose="020B0604020202020204"/>
            </a:endParaRPr>
          </a:p>
        </p:txBody>
      </p:sp>
      <p:sp>
        <p:nvSpPr>
          <p:cNvPr id="362" name="PlaceHolder 2"/>
          <p:cNvSpPr>
            <a:spLocks noGrp="1"/>
          </p:cNvSpPr>
          <p:nvPr>
            <p:ph type="subTitle"/>
          </p:nvPr>
        </p:nvSpPr>
        <p:spPr>
          <a:xfrm>
            <a:off x="714240" y="2705040"/>
            <a:ext cx="4819320" cy="894960"/>
          </a:xfrm>
          <a:prstGeom prst="rect">
            <a:avLst/>
          </a:prstGeom>
          <a:noFill/>
          <a:ln w="0">
            <a:noFill/>
          </a:ln>
        </p:spPr>
        <p:txBody>
          <a:bodyPr lIns="91440" tIns="91440" rIns="91440" bIns="91440" anchor="t">
            <a:normAutofit fontScale="97835" lnSpcReduction="20000"/>
          </a:bodyPr>
          <a:p>
            <a:pPr indent="0">
              <a:lnSpc>
                <a:spcPct val="100000"/>
              </a:lnSpc>
              <a:buNone/>
              <a:tabLst>
                <a:tab pos="0" algn="l"/>
              </a:tabLst>
            </a:pPr>
            <a:r>
              <a:rPr lang="en-GB" sz="1400" b="0" strike="noStrike" spc="-1">
                <a:solidFill>
                  <a:schemeClr val="accent2"/>
                </a:solidFill>
                <a:latin typeface="Montserrat Medium"/>
                <a:ea typeface="Montserrat Medium"/>
              </a:rPr>
              <a:t>Mocking and patching are techniques used to simulate external dependencies in unit tests. This ensures that tests focus on the code being tested without side effects from external systems or objects.</a:t>
            </a:r>
            <a:endParaRPr lang="en-US" sz="1400" b="0" strike="noStrike" spc="-1">
              <a:solidFill>
                <a:srgbClr val="FFFFFF"/>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3" name="PlaceHolder 1"/>
          <p:cNvSpPr>
            <a:spLocks noGrp="1"/>
          </p:cNvSpPr>
          <p:nvPr>
            <p:ph type="title"/>
          </p:nvPr>
        </p:nvSpPr>
        <p:spPr>
          <a:xfrm>
            <a:off x="1800360" y="1657440"/>
            <a:ext cx="5543280" cy="1161720"/>
          </a:xfrm>
          <a:prstGeom prst="rect">
            <a:avLst/>
          </a:prstGeom>
          <a:noFill/>
          <a:ln w="0">
            <a:noFill/>
          </a:ln>
        </p:spPr>
        <p:txBody>
          <a:bodyPr lIns="91440" tIns="91440" rIns="91440" bIns="91440" anchor="b">
            <a:normAutofit fontScale="61386" lnSpcReduction="20000"/>
          </a:bodyPr>
          <a:p>
            <a:pPr indent="0" algn="ctr">
              <a:lnSpc>
                <a:spcPct val="100000"/>
              </a:lnSpc>
              <a:buNone/>
              <a:tabLst>
                <a:tab pos="0" algn="l"/>
              </a:tabLst>
            </a:pPr>
            <a:r>
              <a:rPr lang="en-GB" sz="6500" b="0" strike="noStrike" spc="-1">
                <a:solidFill>
                  <a:schemeClr val="dk1"/>
                </a:solidFill>
                <a:latin typeface="Dela Gothic One"/>
                <a:ea typeface="Dela Gothic One"/>
              </a:rPr>
              <a:t>Test-Driven Development (TDD)</a:t>
            </a:r>
            <a:endParaRPr lang="fr-FR" sz="6500" b="0" strike="noStrike" spc="-1">
              <a:solidFill>
                <a:schemeClr val="dk1"/>
              </a:solidFill>
              <a:latin typeface="Arial" panose="020B0604020202020204"/>
            </a:endParaRPr>
          </a:p>
        </p:txBody>
      </p:sp>
      <p:sp>
        <p:nvSpPr>
          <p:cNvPr id="364" name="PlaceHolder 2"/>
          <p:cNvSpPr>
            <a:spLocks noGrp="1"/>
          </p:cNvSpPr>
          <p:nvPr>
            <p:ph type="subTitle"/>
          </p:nvPr>
        </p:nvSpPr>
        <p:spPr>
          <a:xfrm>
            <a:off x="1800360" y="2819520"/>
            <a:ext cx="5543280" cy="666360"/>
          </a:xfrm>
          <a:prstGeom prst="rect">
            <a:avLst/>
          </a:prstGeom>
          <a:noFill/>
          <a:ln w="0">
            <a:noFill/>
          </a:ln>
        </p:spPr>
        <p:txBody>
          <a:bodyPr lIns="91440" tIns="91440" rIns="91440" bIns="91440" anchor="t">
            <a:normAutofit fontScale="74433" lnSpcReduction="10000"/>
          </a:bodyPr>
          <a:p>
            <a:pPr indent="0" algn="ctr">
              <a:lnSpc>
                <a:spcPct val="100000"/>
              </a:lnSpc>
              <a:buNone/>
              <a:tabLst>
                <a:tab pos="0" algn="l"/>
              </a:tabLst>
            </a:pPr>
            <a:r>
              <a:rPr lang="en-GB" sz="1600" b="0" strike="noStrike" spc="-1">
                <a:solidFill>
                  <a:schemeClr val="accent2"/>
                </a:solidFill>
                <a:latin typeface="Montserrat Medium"/>
                <a:ea typeface="Montserrat Medium"/>
              </a:rPr>
              <a:t>Test-Driven Development is a software development process where tests are written before the code. This approach fosters better design, ensures each part of the code is tested, and enhances maintainability.</a:t>
            </a:r>
            <a:endParaRPr lang="en-US" sz="1600" b="0" strike="noStrike" spc="-1">
              <a:solidFill>
                <a:srgbClr val="FFFFFF"/>
              </a:solidFill>
              <a:latin typeface="OpenSymbol"/>
            </a:endParaRPr>
          </a:p>
        </p:txBody>
      </p:sp>
      <p:sp>
        <p:nvSpPr>
          <p:cNvPr id="365" name="Google Shape;467;p40"/>
          <p:cNvSpPr/>
          <p:nvPr/>
        </p:nvSpPr>
        <p:spPr>
          <a:xfrm>
            <a:off x="6385320" y="1760400"/>
            <a:ext cx="322200" cy="322920"/>
          </a:xfrm>
          <a:custGeom>
            <a:avLst/>
            <a:gdLst>
              <a:gd name="textAreaLeft" fmla="*/ 0 w 322200"/>
              <a:gd name="textAreaRight" fmla="*/ 322560 w 322200"/>
              <a:gd name="textAreaTop" fmla="*/ 0 h 322920"/>
              <a:gd name="textAreaBottom" fmla="*/ 323280 h 32292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6" name="Google Shape;468;p40"/>
          <p:cNvSpPr/>
          <p:nvPr/>
        </p:nvSpPr>
        <p:spPr>
          <a:xfrm>
            <a:off x="2360880" y="233820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
        <p:nvSpPr>
          <p:cNvPr id="367" name="Google Shape;469;p40"/>
          <p:cNvSpPr/>
          <p:nvPr/>
        </p:nvSpPr>
        <p:spPr>
          <a:xfrm>
            <a:off x="7050960" y="3541320"/>
            <a:ext cx="217080" cy="217440"/>
          </a:xfrm>
          <a:custGeom>
            <a:avLst/>
            <a:gdLst>
              <a:gd name="textAreaLeft" fmla="*/ 0 w 217080"/>
              <a:gd name="textAreaRight" fmla="*/ 217440 w 217080"/>
              <a:gd name="textAreaTop" fmla="*/ 0 h 217440"/>
              <a:gd name="textAreaBottom" fmla="*/ 217800 h 217440"/>
            </a:gdLst>
            <a:ahLst/>
            <a:cxnLst/>
            <a:rect l="textAreaLeft" t="textAreaTop" r="textAreaRight" b="textAreaBottom"/>
            <a:pathLst>
              <a:path w="209147" h="209550">
                <a:moveTo>
                  <a:pt x="104614" y="0"/>
                </a:moveTo>
                <a:lnTo>
                  <a:pt x="104533" y="885"/>
                </a:lnTo>
                <a:lnTo>
                  <a:pt x="104533" y="1849"/>
                </a:lnTo>
                <a:lnTo>
                  <a:pt x="104453" y="3618"/>
                </a:lnTo>
                <a:lnTo>
                  <a:pt x="104292" y="6754"/>
                </a:lnTo>
                <a:lnTo>
                  <a:pt x="104051" y="9891"/>
                </a:lnTo>
                <a:lnTo>
                  <a:pt x="103890" y="11820"/>
                </a:lnTo>
                <a:lnTo>
                  <a:pt x="103649" y="13750"/>
                </a:lnTo>
                <a:lnTo>
                  <a:pt x="103086" y="17047"/>
                </a:lnTo>
                <a:lnTo>
                  <a:pt x="102523" y="20263"/>
                </a:lnTo>
                <a:lnTo>
                  <a:pt x="101880" y="23158"/>
                </a:lnTo>
                <a:lnTo>
                  <a:pt x="101236" y="25973"/>
                </a:lnTo>
                <a:lnTo>
                  <a:pt x="100432" y="28787"/>
                </a:lnTo>
                <a:lnTo>
                  <a:pt x="99628" y="31601"/>
                </a:lnTo>
                <a:lnTo>
                  <a:pt x="98905" y="33772"/>
                </a:lnTo>
                <a:lnTo>
                  <a:pt x="98181" y="35863"/>
                </a:lnTo>
                <a:lnTo>
                  <a:pt x="96573" y="39964"/>
                </a:lnTo>
                <a:lnTo>
                  <a:pt x="95206" y="43100"/>
                </a:lnTo>
                <a:lnTo>
                  <a:pt x="93758" y="46075"/>
                </a:lnTo>
                <a:lnTo>
                  <a:pt x="92231" y="49131"/>
                </a:lnTo>
                <a:lnTo>
                  <a:pt x="90622" y="52026"/>
                </a:lnTo>
                <a:lnTo>
                  <a:pt x="88692" y="55242"/>
                </a:lnTo>
                <a:lnTo>
                  <a:pt x="86682" y="58298"/>
                </a:lnTo>
                <a:lnTo>
                  <a:pt x="84592" y="61273"/>
                </a:lnTo>
                <a:lnTo>
                  <a:pt x="82420" y="64248"/>
                </a:lnTo>
                <a:lnTo>
                  <a:pt x="80812" y="66098"/>
                </a:lnTo>
                <a:lnTo>
                  <a:pt x="79284" y="68027"/>
                </a:lnTo>
                <a:lnTo>
                  <a:pt x="77676" y="69877"/>
                </a:lnTo>
                <a:lnTo>
                  <a:pt x="75988" y="71646"/>
                </a:lnTo>
                <a:lnTo>
                  <a:pt x="73495" y="74219"/>
                </a:lnTo>
                <a:lnTo>
                  <a:pt x="70922" y="76712"/>
                </a:lnTo>
                <a:lnTo>
                  <a:pt x="68429" y="78963"/>
                </a:lnTo>
                <a:lnTo>
                  <a:pt x="65776" y="81134"/>
                </a:lnTo>
                <a:lnTo>
                  <a:pt x="62559" y="83707"/>
                </a:lnTo>
                <a:lnTo>
                  <a:pt x="59182" y="86120"/>
                </a:lnTo>
                <a:lnTo>
                  <a:pt x="57332" y="87406"/>
                </a:lnTo>
                <a:lnTo>
                  <a:pt x="55403" y="88612"/>
                </a:lnTo>
                <a:lnTo>
                  <a:pt x="53392" y="89819"/>
                </a:lnTo>
                <a:lnTo>
                  <a:pt x="51463" y="91025"/>
                </a:lnTo>
                <a:lnTo>
                  <a:pt x="49452" y="92151"/>
                </a:lnTo>
                <a:lnTo>
                  <a:pt x="47362" y="93196"/>
                </a:lnTo>
                <a:lnTo>
                  <a:pt x="45351" y="94241"/>
                </a:lnTo>
                <a:lnTo>
                  <a:pt x="43261" y="95206"/>
                </a:lnTo>
                <a:lnTo>
                  <a:pt x="41009" y="96171"/>
                </a:lnTo>
                <a:lnTo>
                  <a:pt x="38838" y="97056"/>
                </a:lnTo>
                <a:lnTo>
                  <a:pt x="36587" y="97940"/>
                </a:lnTo>
                <a:lnTo>
                  <a:pt x="34335" y="98744"/>
                </a:lnTo>
                <a:lnTo>
                  <a:pt x="31038" y="99870"/>
                </a:lnTo>
                <a:lnTo>
                  <a:pt x="27661" y="100915"/>
                </a:lnTo>
                <a:lnTo>
                  <a:pt x="24203" y="101800"/>
                </a:lnTo>
                <a:lnTo>
                  <a:pt x="20746" y="102524"/>
                </a:lnTo>
                <a:lnTo>
                  <a:pt x="17851" y="103086"/>
                </a:lnTo>
                <a:lnTo>
                  <a:pt x="14876" y="103569"/>
                </a:lnTo>
                <a:lnTo>
                  <a:pt x="12464" y="103890"/>
                </a:lnTo>
                <a:lnTo>
                  <a:pt x="10132" y="104132"/>
                </a:lnTo>
                <a:lnTo>
                  <a:pt x="6996" y="104453"/>
                </a:lnTo>
                <a:lnTo>
                  <a:pt x="3860" y="104614"/>
                </a:lnTo>
                <a:lnTo>
                  <a:pt x="1930" y="104695"/>
                </a:lnTo>
                <a:lnTo>
                  <a:pt x="0" y="104614"/>
                </a:lnTo>
                <a:lnTo>
                  <a:pt x="0" y="104775"/>
                </a:lnTo>
                <a:lnTo>
                  <a:pt x="402" y="104936"/>
                </a:lnTo>
                <a:lnTo>
                  <a:pt x="885" y="105016"/>
                </a:lnTo>
                <a:lnTo>
                  <a:pt x="1689" y="105016"/>
                </a:lnTo>
                <a:lnTo>
                  <a:pt x="4664" y="105097"/>
                </a:lnTo>
                <a:lnTo>
                  <a:pt x="7559" y="105338"/>
                </a:lnTo>
                <a:lnTo>
                  <a:pt x="10453" y="105579"/>
                </a:lnTo>
                <a:lnTo>
                  <a:pt x="13348" y="105901"/>
                </a:lnTo>
                <a:lnTo>
                  <a:pt x="17610" y="106544"/>
                </a:lnTo>
                <a:lnTo>
                  <a:pt x="21791" y="107348"/>
                </a:lnTo>
                <a:lnTo>
                  <a:pt x="25892" y="108313"/>
                </a:lnTo>
                <a:lnTo>
                  <a:pt x="29993" y="109519"/>
                </a:lnTo>
                <a:lnTo>
                  <a:pt x="32164" y="110163"/>
                </a:lnTo>
                <a:lnTo>
                  <a:pt x="34335" y="110886"/>
                </a:lnTo>
                <a:lnTo>
                  <a:pt x="36426" y="111690"/>
                </a:lnTo>
                <a:lnTo>
                  <a:pt x="38517" y="112494"/>
                </a:lnTo>
                <a:lnTo>
                  <a:pt x="40607" y="113299"/>
                </a:lnTo>
                <a:lnTo>
                  <a:pt x="42698" y="114263"/>
                </a:lnTo>
                <a:lnTo>
                  <a:pt x="44708" y="115148"/>
                </a:lnTo>
                <a:lnTo>
                  <a:pt x="46718" y="116193"/>
                </a:lnTo>
                <a:lnTo>
                  <a:pt x="48729" y="117239"/>
                </a:lnTo>
                <a:lnTo>
                  <a:pt x="50739" y="118284"/>
                </a:lnTo>
                <a:lnTo>
                  <a:pt x="54599" y="120616"/>
                </a:lnTo>
                <a:lnTo>
                  <a:pt x="56850" y="121983"/>
                </a:lnTo>
                <a:lnTo>
                  <a:pt x="59021" y="123511"/>
                </a:lnTo>
                <a:lnTo>
                  <a:pt x="61192" y="125038"/>
                </a:lnTo>
                <a:lnTo>
                  <a:pt x="63283" y="126566"/>
                </a:lnTo>
                <a:lnTo>
                  <a:pt x="65374" y="128255"/>
                </a:lnTo>
                <a:lnTo>
                  <a:pt x="67384" y="129944"/>
                </a:lnTo>
                <a:lnTo>
                  <a:pt x="69394" y="131632"/>
                </a:lnTo>
                <a:lnTo>
                  <a:pt x="71324" y="133401"/>
                </a:lnTo>
                <a:lnTo>
                  <a:pt x="73093" y="135090"/>
                </a:lnTo>
                <a:lnTo>
                  <a:pt x="74701" y="136778"/>
                </a:lnTo>
                <a:lnTo>
                  <a:pt x="76390" y="138467"/>
                </a:lnTo>
                <a:lnTo>
                  <a:pt x="77918" y="140236"/>
                </a:lnTo>
                <a:lnTo>
                  <a:pt x="80249" y="142890"/>
                </a:lnTo>
                <a:lnTo>
                  <a:pt x="82420" y="145624"/>
                </a:lnTo>
                <a:lnTo>
                  <a:pt x="84511" y="148438"/>
                </a:lnTo>
                <a:lnTo>
                  <a:pt x="86521" y="151252"/>
                </a:lnTo>
                <a:lnTo>
                  <a:pt x="88934" y="155032"/>
                </a:lnTo>
                <a:lnTo>
                  <a:pt x="91185" y="158891"/>
                </a:lnTo>
                <a:lnTo>
                  <a:pt x="92231" y="160902"/>
                </a:lnTo>
                <a:lnTo>
                  <a:pt x="93276" y="162831"/>
                </a:lnTo>
                <a:lnTo>
                  <a:pt x="94241" y="164842"/>
                </a:lnTo>
                <a:lnTo>
                  <a:pt x="95206" y="166932"/>
                </a:lnTo>
                <a:lnTo>
                  <a:pt x="96894" y="170873"/>
                </a:lnTo>
                <a:lnTo>
                  <a:pt x="98422" y="174893"/>
                </a:lnTo>
                <a:lnTo>
                  <a:pt x="99789" y="178994"/>
                </a:lnTo>
                <a:lnTo>
                  <a:pt x="100915" y="183175"/>
                </a:lnTo>
                <a:lnTo>
                  <a:pt x="101799" y="186553"/>
                </a:lnTo>
                <a:lnTo>
                  <a:pt x="102523" y="189930"/>
                </a:lnTo>
                <a:lnTo>
                  <a:pt x="103086" y="193387"/>
                </a:lnTo>
                <a:lnTo>
                  <a:pt x="103568" y="196845"/>
                </a:lnTo>
                <a:lnTo>
                  <a:pt x="103970" y="200464"/>
                </a:lnTo>
                <a:lnTo>
                  <a:pt x="104212" y="204082"/>
                </a:lnTo>
                <a:lnTo>
                  <a:pt x="104372" y="206414"/>
                </a:lnTo>
                <a:lnTo>
                  <a:pt x="104372" y="207620"/>
                </a:lnTo>
                <a:lnTo>
                  <a:pt x="104372" y="208826"/>
                </a:lnTo>
                <a:lnTo>
                  <a:pt x="104372" y="209228"/>
                </a:lnTo>
                <a:lnTo>
                  <a:pt x="104453" y="209389"/>
                </a:lnTo>
                <a:lnTo>
                  <a:pt x="104533" y="209550"/>
                </a:lnTo>
                <a:lnTo>
                  <a:pt x="104694" y="209550"/>
                </a:lnTo>
                <a:lnTo>
                  <a:pt x="104694" y="206253"/>
                </a:lnTo>
                <a:lnTo>
                  <a:pt x="104935" y="202956"/>
                </a:lnTo>
                <a:lnTo>
                  <a:pt x="105177" y="200062"/>
                </a:lnTo>
                <a:lnTo>
                  <a:pt x="105418" y="197247"/>
                </a:lnTo>
                <a:lnTo>
                  <a:pt x="105900" y="193709"/>
                </a:lnTo>
                <a:lnTo>
                  <a:pt x="106463" y="190091"/>
                </a:lnTo>
                <a:lnTo>
                  <a:pt x="107106" y="187196"/>
                </a:lnTo>
                <a:lnTo>
                  <a:pt x="107750" y="184301"/>
                </a:lnTo>
                <a:lnTo>
                  <a:pt x="108554" y="181406"/>
                </a:lnTo>
                <a:lnTo>
                  <a:pt x="109438" y="178512"/>
                </a:lnTo>
                <a:lnTo>
                  <a:pt x="110403" y="175456"/>
                </a:lnTo>
                <a:lnTo>
                  <a:pt x="111529" y="172400"/>
                </a:lnTo>
                <a:lnTo>
                  <a:pt x="112735" y="169425"/>
                </a:lnTo>
                <a:lnTo>
                  <a:pt x="114022" y="166450"/>
                </a:lnTo>
                <a:lnTo>
                  <a:pt x="115550" y="163153"/>
                </a:lnTo>
                <a:lnTo>
                  <a:pt x="117238" y="159937"/>
                </a:lnTo>
                <a:lnTo>
                  <a:pt x="119088" y="156640"/>
                </a:lnTo>
                <a:lnTo>
                  <a:pt x="121098" y="153423"/>
                </a:lnTo>
                <a:lnTo>
                  <a:pt x="122786" y="150850"/>
                </a:lnTo>
                <a:lnTo>
                  <a:pt x="124555" y="148358"/>
                </a:lnTo>
                <a:lnTo>
                  <a:pt x="126324" y="145945"/>
                </a:lnTo>
                <a:lnTo>
                  <a:pt x="128254" y="143533"/>
                </a:lnTo>
                <a:lnTo>
                  <a:pt x="130506" y="140799"/>
                </a:lnTo>
                <a:lnTo>
                  <a:pt x="131712" y="139432"/>
                </a:lnTo>
                <a:lnTo>
                  <a:pt x="132918" y="138145"/>
                </a:lnTo>
                <a:lnTo>
                  <a:pt x="134928" y="136135"/>
                </a:lnTo>
                <a:lnTo>
                  <a:pt x="136939" y="134125"/>
                </a:lnTo>
                <a:lnTo>
                  <a:pt x="138949" y="132195"/>
                </a:lnTo>
                <a:lnTo>
                  <a:pt x="141120" y="130265"/>
                </a:lnTo>
                <a:lnTo>
                  <a:pt x="143934" y="127933"/>
                </a:lnTo>
                <a:lnTo>
                  <a:pt x="146829" y="125682"/>
                </a:lnTo>
                <a:lnTo>
                  <a:pt x="150448" y="123109"/>
                </a:lnTo>
                <a:lnTo>
                  <a:pt x="154146" y="120696"/>
                </a:lnTo>
                <a:lnTo>
                  <a:pt x="157202" y="118847"/>
                </a:lnTo>
                <a:lnTo>
                  <a:pt x="160338" y="117158"/>
                </a:lnTo>
                <a:lnTo>
                  <a:pt x="163474" y="115470"/>
                </a:lnTo>
                <a:lnTo>
                  <a:pt x="166690" y="114022"/>
                </a:lnTo>
                <a:lnTo>
                  <a:pt x="169505" y="112816"/>
                </a:lnTo>
                <a:lnTo>
                  <a:pt x="172319" y="111610"/>
                </a:lnTo>
                <a:lnTo>
                  <a:pt x="175133" y="110565"/>
                </a:lnTo>
                <a:lnTo>
                  <a:pt x="178028" y="109680"/>
                </a:lnTo>
                <a:lnTo>
                  <a:pt x="181164" y="108715"/>
                </a:lnTo>
                <a:lnTo>
                  <a:pt x="184381" y="107911"/>
                </a:lnTo>
                <a:lnTo>
                  <a:pt x="187517" y="107187"/>
                </a:lnTo>
                <a:lnTo>
                  <a:pt x="190733" y="106544"/>
                </a:lnTo>
                <a:lnTo>
                  <a:pt x="193226" y="106062"/>
                </a:lnTo>
                <a:lnTo>
                  <a:pt x="195718" y="105740"/>
                </a:lnTo>
                <a:lnTo>
                  <a:pt x="198292" y="105418"/>
                </a:lnTo>
                <a:lnTo>
                  <a:pt x="200784" y="105177"/>
                </a:lnTo>
                <a:lnTo>
                  <a:pt x="204001" y="104936"/>
                </a:lnTo>
                <a:lnTo>
                  <a:pt x="205609" y="104855"/>
                </a:lnTo>
                <a:lnTo>
                  <a:pt x="208182" y="104855"/>
                </a:lnTo>
                <a:lnTo>
                  <a:pt x="209147" y="104695"/>
                </a:lnTo>
                <a:lnTo>
                  <a:pt x="207941" y="104614"/>
                </a:lnTo>
                <a:lnTo>
                  <a:pt x="205529" y="104614"/>
                </a:lnTo>
                <a:lnTo>
                  <a:pt x="204242" y="104534"/>
                </a:lnTo>
                <a:lnTo>
                  <a:pt x="201026" y="104293"/>
                </a:lnTo>
                <a:lnTo>
                  <a:pt x="197729" y="103971"/>
                </a:lnTo>
                <a:lnTo>
                  <a:pt x="195558" y="103730"/>
                </a:lnTo>
                <a:lnTo>
                  <a:pt x="193306" y="103408"/>
                </a:lnTo>
                <a:lnTo>
                  <a:pt x="189688" y="102845"/>
                </a:lnTo>
                <a:lnTo>
                  <a:pt x="186069" y="102041"/>
                </a:lnTo>
                <a:lnTo>
                  <a:pt x="182290" y="101076"/>
                </a:lnTo>
                <a:lnTo>
                  <a:pt x="178511" y="100031"/>
                </a:lnTo>
                <a:lnTo>
                  <a:pt x="174731" y="98744"/>
                </a:lnTo>
                <a:lnTo>
                  <a:pt x="171033" y="97377"/>
                </a:lnTo>
                <a:lnTo>
                  <a:pt x="168057" y="96171"/>
                </a:lnTo>
                <a:lnTo>
                  <a:pt x="165082" y="94804"/>
                </a:lnTo>
                <a:lnTo>
                  <a:pt x="162107" y="93357"/>
                </a:lnTo>
                <a:lnTo>
                  <a:pt x="159212" y="91829"/>
                </a:lnTo>
                <a:lnTo>
                  <a:pt x="155433" y="89658"/>
                </a:lnTo>
                <a:lnTo>
                  <a:pt x="151815" y="87326"/>
                </a:lnTo>
                <a:lnTo>
                  <a:pt x="149804" y="85959"/>
                </a:lnTo>
                <a:lnTo>
                  <a:pt x="147874" y="84592"/>
                </a:lnTo>
                <a:lnTo>
                  <a:pt x="144095" y="81697"/>
                </a:lnTo>
                <a:lnTo>
                  <a:pt x="140959" y="79124"/>
                </a:lnTo>
                <a:lnTo>
                  <a:pt x="139431" y="77757"/>
                </a:lnTo>
                <a:lnTo>
                  <a:pt x="137984" y="76390"/>
                </a:lnTo>
                <a:lnTo>
                  <a:pt x="135572" y="74058"/>
                </a:lnTo>
                <a:lnTo>
                  <a:pt x="133240" y="71726"/>
                </a:lnTo>
                <a:lnTo>
                  <a:pt x="130988" y="69234"/>
                </a:lnTo>
                <a:lnTo>
                  <a:pt x="128817" y="66660"/>
                </a:lnTo>
                <a:lnTo>
                  <a:pt x="126244" y="63364"/>
                </a:lnTo>
                <a:lnTo>
                  <a:pt x="123751" y="59986"/>
                </a:lnTo>
                <a:lnTo>
                  <a:pt x="121822" y="57252"/>
                </a:lnTo>
                <a:lnTo>
                  <a:pt x="119972" y="54358"/>
                </a:lnTo>
                <a:lnTo>
                  <a:pt x="118283" y="51382"/>
                </a:lnTo>
                <a:lnTo>
                  <a:pt x="116595" y="48407"/>
                </a:lnTo>
                <a:lnTo>
                  <a:pt x="115147" y="45432"/>
                </a:lnTo>
                <a:lnTo>
                  <a:pt x="113780" y="42457"/>
                </a:lnTo>
                <a:lnTo>
                  <a:pt x="112172" y="38838"/>
                </a:lnTo>
                <a:lnTo>
                  <a:pt x="110805" y="35139"/>
                </a:lnTo>
                <a:lnTo>
                  <a:pt x="109680" y="31923"/>
                </a:lnTo>
                <a:lnTo>
                  <a:pt x="108715" y="28626"/>
                </a:lnTo>
                <a:lnTo>
                  <a:pt x="107830" y="25410"/>
                </a:lnTo>
                <a:lnTo>
                  <a:pt x="107026" y="22033"/>
                </a:lnTo>
                <a:lnTo>
                  <a:pt x="106624" y="19781"/>
                </a:lnTo>
                <a:lnTo>
                  <a:pt x="106142" y="17449"/>
                </a:lnTo>
                <a:lnTo>
                  <a:pt x="105820" y="15117"/>
                </a:lnTo>
                <a:lnTo>
                  <a:pt x="105498" y="12785"/>
                </a:lnTo>
                <a:lnTo>
                  <a:pt x="105096" y="9328"/>
                </a:lnTo>
                <a:lnTo>
                  <a:pt x="104855" y="5870"/>
                </a:lnTo>
                <a:lnTo>
                  <a:pt x="104694" y="3297"/>
                </a:lnTo>
                <a:lnTo>
                  <a:pt x="104614" y="2010"/>
                </a:lnTo>
                <a:lnTo>
                  <a:pt x="104694" y="724"/>
                </a:lnTo>
                <a:lnTo>
                  <a:pt x="104694" y="402"/>
                </a:lnTo>
                <a:lnTo>
                  <a:pt x="104694" y="241"/>
                </a:lnTo>
                <a:lnTo>
                  <a:pt x="104614" y="0"/>
                </a:lnTo>
                <a:close/>
              </a:path>
            </a:pathLst>
          </a:custGeom>
          <a:solidFill>
            <a:schemeClr val="accent2"/>
          </a:solidFill>
          <a:ln w="0">
            <a:noFill/>
          </a:ln>
        </p:spPr>
        <p:style>
          <a:lnRef idx="0">
            <a:srgbClr val="FFFFFF"/>
          </a:lnRef>
          <a:fillRef idx="0">
            <a:srgbClr val="FFFFFF"/>
          </a:fillRef>
          <a:effectRef idx="0">
            <a:srgbClr val="FFFFFF"/>
          </a:effectRef>
          <a:fontRef idx="minor"/>
        </p:style>
        <p:txBody>
          <a:bodyPr tIns="91440" bIns="91440" anchor="ctr">
            <a:noAutofit/>
          </a:bodyPr>
          <a:p>
            <a:pPr defTabSz="914400">
              <a:lnSpc>
                <a:spcPct val="100000"/>
              </a:lnSpc>
              <a:tabLst>
                <a:tab pos="0" algn="l"/>
              </a:tabLst>
            </a:pPr>
            <a:endParaRPr lang="en-US" sz="1800" b="0" strike="noStrike" spc="-1">
              <a:solidFill>
                <a:srgbClr val="000000"/>
              </a:solidFill>
              <a:latin typeface="OpenSymbol"/>
            </a:endParaRPr>
          </a:p>
        </p:txBody>
      </p:sp>
    </p:spTree>
  </p:cSld>
  <p:clrMapOvr>
    <a:masterClrMapping/>
  </p:clrMapOvr>
  <mc:AlternateContent xmlns:mc="http://schemas.openxmlformats.org/markup-compatibility/2006">
    <mc:Choice xmlns:p14="http://schemas.microsoft.com/office/powerpoint/2010/main" Requires="p14">
      <p:transition spd="slow" p14:dur="2000"/>
    </mc:Choice>
    <mc:Fallback>
      <p:transition spd="slow"/>
    </mc:Fallback>
  </mc:AlternateContent>
</p:sld>
</file>

<file path=ppt/theme/theme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1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0.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1.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2.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3.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4.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5.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6.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7.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8.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9.xml><?xml version="1.0" encoding="utf-8"?>
<a:theme xmlns:a="http://schemas.openxmlformats.org/drawingml/2006/main" name="Psychology of Aroma and Scent by Slidesgo">
  <a:themeElements>
    <a:clrScheme name="Simple Light">
      <a:dk1>
        <a:srgbClr val="F3FF36"/>
      </a:dk1>
      <a:lt1>
        <a:srgbClr val="1F4272"/>
      </a:lt1>
      <a:dk2>
        <a:srgbClr val="AE67FF"/>
      </a:dk2>
      <a:lt2>
        <a:srgbClr val="FF6CA7"/>
      </a:lt2>
      <a:accent1>
        <a:srgbClr val="191919"/>
      </a:accent1>
      <a:accent2>
        <a:srgbClr val="FFFFFF"/>
      </a:accent2>
      <a:accent3>
        <a:srgbClr val="FFFFFF"/>
      </a:accent3>
      <a:accent4>
        <a:srgbClr val="FFFFFF"/>
      </a:accent4>
      <a:accent5>
        <a:srgbClr val="FFFFFF"/>
      </a:accent5>
      <a:accent6>
        <a:srgbClr val="FFFFFF"/>
      </a:accent6>
      <a:hlink>
        <a:srgbClr val="FFFFFF"/>
      </a:hlink>
      <a:folHlink>
        <a:srgbClr val="0097A7"/>
      </a:folHlink>
    </a:clrScheme>
    <a:fontScheme name="Office">
      <a:majorFont>
        <a:latin typeface="Arial"/>
        <a:ea typeface=""/>
        <a:cs typeface=""/>
      </a:majorFont>
      <a:minorFont>
        <a:latin typeface="Arial"/>
        <a:ea typeface=""/>
        <a:cs typeface=""/>
      </a:minorFont>
    </a:fontScheme>
    <a:fmtScheme name="">
      <a:fillStyleLst>
        <a:solidFill>
          <a:schemeClr val="phClr"/>
        </a:solidFill>
        <a:gradFill>
          <a:gsLst>
            <a:gs pos="0">
              <a:schemeClr val="phClr">
                <a:tint val="50000"/>
              </a:schemeClr>
            </a:gs>
            <a:gs pos="35000">
              <a:schemeClr val="phClr">
                <a:tint val="37000"/>
              </a:schemeClr>
            </a:gs>
            <a:gs pos="100000">
              <a:schemeClr val="phClr">
                <a:tint val="15000"/>
              </a:schemeClr>
            </a:gs>
          </a:gsLst>
          <a:lin ang="16200000" scaled="1"/>
          <a:tileRect/>
        </a:gradFill>
        <a:gradFill>
          <a:gsLst>
            <a:gs pos="0">
              <a:schemeClr val="phClr">
                <a:tint val="100000"/>
                <a:shade val="100000"/>
              </a:schemeClr>
            </a:gs>
            <a:gs pos="100000">
              <a:schemeClr val="phClr">
                <a:tint val="50000"/>
                <a:shade val="100000"/>
              </a:schemeClr>
            </a:gs>
          </a:gsLst>
          <a:lin ang="16200000" scaled="0"/>
          <a:tileRect/>
        </a:gradFill>
      </a:fillStyleLst>
      <a:lnStyleLst>
        <a:ln w="9525" cap="flat" cmpd="sng" algn="ctr">
          <a:prstDash val="solid"/>
        </a:ln>
        <a:ln w="25400" cap="flat" cmpd="sng" algn="ctr">
          <a:prstDash val="solid"/>
        </a:ln>
        <a:ln w="38100" cap="flat" cmpd="sng" algn="ctr">
          <a:prstDash val="solid"/>
        </a:ln>
      </a:lnStyleLst>
      <a:effectStyleLst>
        <a:effectStyle>
          <a:effectLst/>
        </a:effectStyle>
        <a:effectStyle>
          <a:effectLst/>
        </a:effectStyle>
        <a:effectStyle>
          <a:effectLst/>
        </a:effectStyle>
      </a:effectStyleLst>
      <a:bgFillStyleLst>
        <a:solidFill>
          <a:schemeClr val="phClr"/>
        </a:solidFill>
        <a:gradFill>
          <a:gsLst>
            <a:gs pos="0">
              <a:schemeClr val="phClr">
                <a:tint val="40000"/>
              </a:schemeClr>
            </a:gs>
            <a:gs pos="40000">
              <a:schemeClr val="phClr">
                <a:tint val="45000"/>
                <a:shade val="99000"/>
              </a:schemeClr>
            </a:gs>
            <a:gs pos="100000">
              <a:schemeClr val="phClr">
                <a:shade val="20000"/>
              </a:schemeClr>
            </a:gs>
          </a:gsLst>
          <a:path path="circle">
            <a:fillToRect l="50000" t="-80000" r="50000" b="180000"/>
          </a:path>
          <a:tileRect/>
        </a:gradFill>
        <a:gradFill>
          <a:gsLst>
            <a:gs pos="0">
              <a:schemeClr val="phClr">
                <a:tint val="80000"/>
              </a:schemeClr>
            </a:gs>
            <a:gs pos="100000">
              <a:schemeClr val="phClr">
                <a:shade val="30000"/>
              </a:schemeClr>
            </a:gs>
          </a:gsLst>
          <a:path path="circle">
            <a:fillToRect l="50000" t="50000" r="50000" b="50000"/>
          </a:path>
          <a:tileRect/>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4583</Words>
  <Application>WPS Presentation</Application>
  <PresentationFormat/>
  <Paragraphs>96</Paragraphs>
  <Slides>24</Slides>
  <Notes>0</Notes>
  <HiddenSlides>0</HiddenSlides>
  <MMClips>0</MMClips>
  <ScaleCrop>false</ScaleCrop>
  <HeadingPairs>
    <vt:vector size="6" baseType="variant">
      <vt:variant>
        <vt:lpstr>已用的字体</vt:lpstr>
      </vt:variant>
      <vt:variant>
        <vt:i4>12</vt:i4>
      </vt:variant>
      <vt:variant>
        <vt:lpstr>主题</vt:lpstr>
      </vt:variant>
      <vt:variant>
        <vt:i4>34</vt:i4>
      </vt:variant>
      <vt:variant>
        <vt:lpstr>幻灯片标题</vt:lpstr>
      </vt:variant>
      <vt:variant>
        <vt:i4>24</vt:i4>
      </vt:variant>
    </vt:vector>
  </HeadingPairs>
  <TitlesOfParts>
    <vt:vector size="70" baseType="lpstr">
      <vt:lpstr>Arial</vt:lpstr>
      <vt:lpstr>SimSun</vt:lpstr>
      <vt:lpstr>Wingdings</vt:lpstr>
      <vt:lpstr>Arial</vt:lpstr>
      <vt:lpstr>OpenSymbol</vt:lpstr>
      <vt:lpstr>Symbol</vt:lpstr>
      <vt:lpstr>Dela Gothic One</vt:lpstr>
      <vt:lpstr>Segoe Print</vt:lpstr>
      <vt:lpstr>Montserrat Medium</vt:lpstr>
      <vt:lpstr>Microsoft YaHei</vt:lpstr>
      <vt:lpstr>Arial Unicode MS</vt:lpstr>
      <vt:lpstr>Calibri</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Psychology of Aroma and Scent by Slidesgo</vt:lpstr>
      <vt:lpstr>Slidesgo Final Pages</vt:lpstr>
      <vt:lpstr>Slidesgo Final Pages</vt:lpstr>
      <vt:lpstr>Unit Testing in Python</vt:lpstr>
      <vt:lpstr>Introduction</vt:lpstr>
      <vt:lpstr>01</vt:lpstr>
      <vt:lpstr>Definition and Importance</vt:lpstr>
      <vt:lpstr>Unit Testing vs. Other Testing Levels</vt:lpstr>
      <vt:lpstr>Frameworks for Unit Testing in Python</vt:lpstr>
      <vt:lpstr>02</vt:lpstr>
      <vt:lpstr>Mocking and Patching</vt:lpstr>
      <vt:lpstr>Test-Driven Development (TDD)</vt:lpstr>
      <vt:lpstr>Behavior-Driven Development (BDD)</vt:lpstr>
      <vt:lpstr>03</vt:lpstr>
      <vt:lpstr>Unittest Module</vt:lpstr>
      <vt:lpstr>Pytest Features and Usage</vt:lpstr>
      <vt:lpstr>Comparison of Testing Frameworks</vt:lpstr>
      <vt:lpstr>04</vt:lpstr>
      <vt:lpstr>Writing Effective Test Cases</vt:lpstr>
      <vt:lpstr>Continuous Integration for Testing</vt:lpstr>
      <vt:lpstr>Maintaining Test Code</vt:lpstr>
      <vt:lpstr>05</vt:lpstr>
      <vt:lpstr>Case Studies on Unit Testing</vt:lpstr>
      <vt:lpstr>Common Challenges and Solutions</vt:lpstr>
      <vt:lpstr>Preparing for Code Reviews</vt:lpstr>
      <vt:lpstr>Conclusions</vt:lpstr>
      <vt:lpstr>Thank you!</vt:lpstr>
    </vt:vector>
  </TitlesOfParts>
  <Company>Microsoft Corporation</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Unit Testing in Python</dc:title>
  <dc:creator/>
  <cp:lastModifiedBy>mahmo</cp:lastModifiedBy>
  <cp:revision>1</cp:revision>
  <dcterms:created xsi:type="dcterms:W3CDTF">2025-02-15T11:31:46Z</dcterms:created>
  <dcterms:modified xsi:type="dcterms:W3CDTF">2025-02-15T11:31:46Z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Slides">
    <vt:r8>24</vt:r8>
  </property>
  <property fmtid="{D5CDD505-2E9C-101B-9397-08002B2CF9AE}" pid="3" name="ICV">
    <vt:lpwstr>21062AD1EC0B41BC8D38771E5AC7D949_12</vt:lpwstr>
  </property>
  <property fmtid="{D5CDD505-2E9C-101B-9397-08002B2CF9AE}" pid="4" name="KSOProductBuildVer">
    <vt:lpwstr>2057-12.2.0.19805</vt:lpwstr>
  </property>
</Properties>
</file>